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f5518c59f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f5518c59f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University of central flordia:nonprofit management 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Aiyla Petty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COe 313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Dr.lori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Master of public administration </a:t>
            </a:r>
            <a:endParaRPr sz="2400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 deadline: fall-june 1 and spring november 1   30$-fee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GRe-at least 1000  120-cedit hours  with at least a C average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Offered online for 42 credit hours   NASPAA-program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Resume,goal statement, </a:t>
            </a:r>
            <a:r>
              <a:rPr lang="en"/>
              <a:t>official</a:t>
            </a:r>
            <a:r>
              <a:rPr lang="en"/>
              <a:t> transcripts, and 3 </a:t>
            </a:r>
            <a:r>
              <a:rPr lang="en"/>
              <a:t>letters</a:t>
            </a:r>
            <a:r>
              <a:rPr lang="en"/>
              <a:t> of recommendation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state: $369.65pre credit hour out of state: 1194$ pre credit hour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College: in Orlando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