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4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8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0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2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8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7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1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3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441D9FC-63F3-C342-93FB-BD6134179D13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BC8BB6B-0EAC-6A42-83F1-958BDE51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5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hanfqhc.org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EF0E-FB13-4B4C-84DC-494613CAA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Community resource project</a:t>
            </a:r>
            <a:br>
              <a:rPr lang="en-US" dirty="0">
                <a:latin typeface="Georgia" panose="02040502050405020303" pitchFamily="18" charset="0"/>
              </a:rPr>
            </a:br>
            <a:br>
              <a:rPr lang="en-US" dirty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7DC7A-9374-D043-AA1B-14D6551E6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Georgia" panose="02040502050405020303" pitchFamily="18" charset="0"/>
              </a:rPr>
              <a:t>Presentation by: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Ashleigh auger</a:t>
            </a:r>
          </a:p>
        </p:txBody>
      </p:sp>
      <p:pic>
        <p:nvPicPr>
          <p:cNvPr id="4" name="Audio Recording Nov 27, 2020 at 7:20:32 PM" descr="Audio Recording Nov 27, 2020 at 7:20:32 PM">
            <a:hlinkClick r:id="" action="ppaction://media"/>
            <a:extLst>
              <a:ext uri="{FF2B5EF4-FFF2-40B4-BE49-F238E27FC236}">
                <a16:creationId xmlns:a16="http://schemas.microsoft.com/office/drawing/2014/main" id="{E11C2D39-20D4-4749-AF36-4176D6371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8196-88DC-8946-A087-0E28250B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544052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Health access network Lincoln, ME</a:t>
            </a:r>
            <a:br>
              <a:rPr lang="en-US" dirty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4E2E8-DEB8-6144-90D3-CCF1713994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75790" y="2153652"/>
            <a:ext cx="4301290" cy="344103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9111-3BBA-4B4B-8C41-B740998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2177714"/>
            <a:ext cx="4876800" cy="34410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Georgia" panose="02040502050405020303" pitchFamily="18" charset="0"/>
              </a:rPr>
              <a:t>Location and Contact Information</a:t>
            </a:r>
          </a:p>
          <a:p>
            <a:pPr marL="0" indent="0">
              <a:buNone/>
            </a:pPr>
            <a:r>
              <a:rPr lang="en-US" sz="2600" dirty="0">
                <a:latin typeface="Georgia" panose="02040502050405020303" pitchFamily="18" charset="0"/>
              </a:rPr>
              <a:t>175 West Broadway Lincoln, ME 04457</a:t>
            </a:r>
          </a:p>
          <a:p>
            <a:pPr marL="0" indent="0">
              <a:buNone/>
            </a:pPr>
            <a:r>
              <a:rPr lang="en-US" sz="2600" dirty="0">
                <a:latin typeface="Georgia" panose="02040502050405020303" pitchFamily="18" charset="0"/>
              </a:rPr>
              <a:t>207-794-6700 Phone</a:t>
            </a:r>
          </a:p>
          <a:p>
            <a:pPr marL="0" indent="0">
              <a:buNone/>
            </a:pPr>
            <a:r>
              <a:rPr lang="en-US" sz="2600" dirty="0">
                <a:latin typeface="Georgia" panose="02040502050405020303" pitchFamily="18" charset="0"/>
              </a:rPr>
              <a:t>207-794-6918 Fax</a:t>
            </a:r>
          </a:p>
          <a:p>
            <a:pPr marL="0" indent="0">
              <a:buNone/>
            </a:pPr>
            <a:r>
              <a:rPr lang="en-US" sz="2600" dirty="0">
                <a:latin typeface="Georgia" panose="02040502050405020303" pitchFamily="18" charset="0"/>
              </a:rPr>
              <a:t>Website: </a:t>
            </a:r>
            <a:r>
              <a:rPr lang="en-US" sz="2600" dirty="0">
                <a:latin typeface="Georgia" panose="02040502050405020303" pitchFamily="18" charset="0"/>
                <a:hlinkClick r:id="rId5"/>
              </a:rPr>
              <a:t>https://</a:t>
            </a:r>
            <a:r>
              <a:rPr lang="en-US" sz="2600" dirty="0" err="1">
                <a:latin typeface="Georgia" panose="02040502050405020303" pitchFamily="18" charset="0"/>
                <a:hlinkClick r:id="rId5"/>
              </a:rPr>
              <a:t>hanfqhc.org</a:t>
            </a:r>
            <a:endParaRPr lang="en-US" sz="2400" dirty="0">
              <a:latin typeface="Georgia" panose="02040502050405020303" pitchFamily="18" charset="0"/>
            </a:endParaRP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8" name="Audio Recording Nov 27, 2020 at 7:23:23 PM" descr="Audio Recording Nov 27, 2020 at 7:23:23 PM">
            <a:hlinkClick r:id="" action="ppaction://media"/>
            <a:extLst>
              <a:ext uri="{FF2B5EF4-FFF2-40B4-BE49-F238E27FC236}">
                <a16:creationId xmlns:a16="http://schemas.microsoft.com/office/drawing/2014/main" id="{DAF6D111-4749-8A4B-8992-5DEC1399E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0012" y="15509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7DA6-9660-4E4E-91AE-CA081FEB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91389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Services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4F89-B71C-E44B-A1DD-E353424F4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0989"/>
            <a:ext cx="9905998" cy="389021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Family Medical Care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Walk-In Care</a:t>
            </a:r>
          </a:p>
          <a:p>
            <a:r>
              <a:rPr lang="en-US" sz="2400" dirty="0">
                <a:latin typeface="Georgia" panose="02040502050405020303" pitchFamily="18" charset="0"/>
              </a:rPr>
              <a:t>Podiatry and Foot Surgery</a:t>
            </a:r>
          </a:p>
          <a:p>
            <a:r>
              <a:rPr lang="en-US" sz="2400" dirty="0">
                <a:latin typeface="Georgia" panose="02040502050405020303" pitchFamily="18" charset="0"/>
              </a:rPr>
              <a:t>Behavioral Health Counseling</a:t>
            </a:r>
          </a:p>
          <a:p>
            <a:r>
              <a:rPr lang="en-US" sz="2400" dirty="0">
                <a:latin typeface="Georgia" panose="02040502050405020303" pitchFamily="18" charset="0"/>
              </a:rPr>
              <a:t>Osteopathic Manipulative Treatment</a:t>
            </a:r>
          </a:p>
          <a:p>
            <a:r>
              <a:rPr lang="en-US" sz="2400" dirty="0">
                <a:latin typeface="Georgia" panose="02040502050405020303" pitchFamily="18" charset="0"/>
              </a:rPr>
              <a:t>Lab &amp; X-Ray Services</a:t>
            </a:r>
          </a:p>
          <a:p>
            <a:r>
              <a:rPr lang="en-US" sz="2400" dirty="0">
                <a:latin typeface="Georgia" panose="02040502050405020303" pitchFamily="18" charset="0"/>
              </a:rPr>
              <a:t>Occupational Health</a:t>
            </a:r>
          </a:p>
          <a:p>
            <a:r>
              <a:rPr lang="en-US" sz="2400" dirty="0">
                <a:latin typeface="Georgia" panose="02040502050405020303" pitchFamily="18" charset="0"/>
              </a:rPr>
              <a:t>Care Coordination</a:t>
            </a:r>
          </a:p>
        </p:txBody>
      </p:sp>
      <p:pic>
        <p:nvPicPr>
          <p:cNvPr id="4" name="Audio Recording Nov 27, 2020 at 7:26:49 PM" descr="Audio Recording Nov 27, 2020 at 7:26:49 PM">
            <a:hlinkClick r:id="" action="ppaction://media"/>
            <a:extLst>
              <a:ext uri="{FF2B5EF4-FFF2-40B4-BE49-F238E27FC236}">
                <a16:creationId xmlns:a16="http://schemas.microsoft.com/office/drawing/2014/main" id="{EF495E39-6B39-3E4D-8C21-F98D16F76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47150" y="3033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95D1-8D4F-4A46-B294-78C56A33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83105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Behavioral Health Counseling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1E177A-AD3D-C341-A23C-5B0556F831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70113" y="1792705"/>
            <a:ext cx="2971800" cy="37147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5AE297-DEB9-8749-9D43-AD10FB0DD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2" y="1792705"/>
            <a:ext cx="4876800" cy="399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Dr. Jenelle Fitch, Ph.D. in Counseling Psychology and Licensed Psychologist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9" name="Audio Recording Nov 27, 2020 at 7:39:17 PM" descr="Audio Recording Nov 27, 2020 at 7:39:17 PM">
            <a:hlinkClick r:id="" action="ppaction://media"/>
            <a:extLst>
              <a:ext uri="{FF2B5EF4-FFF2-40B4-BE49-F238E27FC236}">
                <a16:creationId xmlns:a16="http://schemas.microsoft.com/office/drawing/2014/main" id="{8C1E7C7F-C4EA-0B44-AF93-7AD195321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4088" y="40941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86EF-0BBD-B445-A9DC-9BA5437D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71863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Interview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AF37-9FBF-6649-B806-8945D489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65685"/>
            <a:ext cx="9905998" cy="3625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After Graduation there are several steps needed to earn a license to practice clinical psychology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 typical work day is about 8-10 hours, and an average of 8-12 patients in a day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We talked about how to treat clients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We also talked about self care practices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4" name="Audio Recording Nov 27, 2020 at 7:49:18 PM" descr="Audio Recording Nov 27, 2020 at 7:49:18 PM">
            <a:hlinkClick r:id="" action="ppaction://media"/>
            <a:extLst>
              <a:ext uri="{FF2B5EF4-FFF2-40B4-BE49-F238E27FC236}">
                <a16:creationId xmlns:a16="http://schemas.microsoft.com/office/drawing/2014/main" id="{B22C7C94-F00D-FC41-B2E0-BD78EB54AE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7063" y="3794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{6AE1F963-9ADA-5C4B-9FD0-3CFCEABAAE51}tf10001063</Template>
  <TotalTime>75</TotalTime>
  <Words>131</Words>
  <Application>Microsoft Macintosh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Georgia</vt:lpstr>
      <vt:lpstr>Mesh</vt:lpstr>
      <vt:lpstr>Community resource project  </vt:lpstr>
      <vt:lpstr>Health access network Lincoln, ME </vt:lpstr>
      <vt:lpstr>Services Provided</vt:lpstr>
      <vt:lpstr>Behavioral Health Counseling </vt:lpstr>
      <vt:lpstr>Interview Highlights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Auger</dc:creator>
  <cp:lastModifiedBy>Ashleigh Auger</cp:lastModifiedBy>
  <cp:revision>9</cp:revision>
  <dcterms:created xsi:type="dcterms:W3CDTF">2020-11-27T23:33:58Z</dcterms:created>
  <dcterms:modified xsi:type="dcterms:W3CDTF">2020-11-28T00:49:30Z</dcterms:modified>
</cp:coreProperties>
</file>