
<file path=[Content_Types].xml><?xml version="1.0" encoding="utf-8"?>
<Types xmlns="http://schemas.openxmlformats.org/package/2006/content-types">
  <Default Extension="fntdata" ContentType="application/x-fontdata"/>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Merriweather" pitchFamily="2" charset="77"/>
      <p:regular r:id="rId10"/>
      <p:bold r:id="rId11"/>
      <p:italic r:id="rId12"/>
      <p:boldItalic r:id="rId13"/>
    </p:embeddedFont>
    <p:embeddedFont>
      <p:font typeface="Merriweather Black" panose="020F0502020204030204" pitchFamily="34" charset="0"/>
      <p:bold r:id="rId14"/>
      <p:boldItalic r:id="rId15"/>
    </p:embeddedFont>
    <p:embeddedFont>
      <p:font typeface="Montserrat" pitchFamily="2" charset="77"/>
      <p:regular r:id="rId16"/>
      <p:bold r:id="rId17"/>
    </p:embeddedFont>
    <p:embeddedFont>
      <p:font typeface="Roboto" panose="02000000000000000000" pitchFamily="2" charset="0"/>
      <p:regular r:id="rId18"/>
      <p:bold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29"/>
  </p:normalViewPr>
  <p:slideViewPr>
    <p:cSldViewPr snapToGrid="0" snapToObjects="1">
      <p:cViewPr varScale="1">
        <p:scale>
          <a:sx n="120" d="100"/>
          <a:sy n="120" d="100"/>
        </p:scale>
        <p:origin x="200" y="5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ableStyles" Target="tableStyle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a1c9dfcaa3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a1c9dfcaa3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a1c9dfcaa3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a1c9dfcaa3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a1c9dfcaa3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a1c9dfcaa3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0222ca9052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10222ca905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a1c9dfcaa3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 name="Google Shape;244;ga1c9dfcaa3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9bb8b22931_4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9bb8b22931_4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cxnSp>
        <p:nvCxnSpPr>
          <p:cNvPr id="9" name="Google Shape;9;p2"/>
          <p:cNvCxnSpPr/>
          <p:nvPr/>
        </p:nvCxnSpPr>
        <p:spPr>
          <a:xfrm>
            <a:off x="722950" y="999400"/>
            <a:ext cx="7686600" cy="0"/>
          </a:xfrm>
          <a:prstGeom prst="straightConnector1">
            <a:avLst/>
          </a:prstGeom>
          <a:noFill/>
          <a:ln w="19050" cap="flat" cmpd="sng">
            <a:solidFill>
              <a:schemeClr val="accent2"/>
            </a:solidFill>
            <a:prstDash val="solid"/>
            <a:round/>
            <a:headEnd type="none" w="med" len="med"/>
            <a:tailEnd type="none" w="med" len="med"/>
          </a:ln>
        </p:spPr>
      </p:cxnSp>
      <p:sp>
        <p:nvSpPr>
          <p:cNvPr id="10" name="Google Shape;10;p2"/>
          <p:cNvSpPr txBox="1">
            <a:spLocks noGrp="1"/>
          </p:cNvSpPr>
          <p:nvPr>
            <p:ph type="ctrTitle"/>
          </p:nvPr>
        </p:nvSpPr>
        <p:spPr>
          <a:xfrm>
            <a:off x="1597800" y="441187"/>
            <a:ext cx="5933400" cy="422700"/>
          </a:xfrm>
          <a:prstGeom prst="rect">
            <a:avLst/>
          </a:prstGeom>
          <a:noFill/>
        </p:spPr>
        <p:txBody>
          <a:bodyPr spcFirstLastPara="1" wrap="square" lIns="91425" tIns="91425" rIns="91425" bIns="91425" anchor="ctr" anchorCtr="0">
            <a:noAutofit/>
          </a:bodyPr>
          <a:lstStyle>
            <a:lvl1pPr lvl="0" algn="ctr">
              <a:spcBef>
                <a:spcPts val="0"/>
              </a:spcBef>
              <a:spcAft>
                <a:spcPts val="0"/>
              </a:spcAft>
              <a:buSzPts val="2800"/>
              <a:buFont typeface="Merriweather"/>
              <a:buNone/>
              <a:defRPr sz="3600" b="1">
                <a:latin typeface="Merriweather"/>
                <a:ea typeface="Merriweather"/>
                <a:cs typeface="Merriweather"/>
                <a:sym typeface="Merriweather"/>
              </a:defRPr>
            </a:lvl1pPr>
            <a:lvl2pPr lvl="1">
              <a:spcBef>
                <a:spcPts val="0"/>
              </a:spcBef>
              <a:spcAft>
                <a:spcPts val="0"/>
              </a:spcAft>
              <a:buSzPts val="5200"/>
              <a:buFont typeface="Merriweather"/>
              <a:buNone/>
              <a:defRPr sz="5200" b="1">
                <a:latin typeface="Merriweather"/>
                <a:ea typeface="Merriweather"/>
                <a:cs typeface="Merriweather"/>
                <a:sym typeface="Merriweather"/>
              </a:defRPr>
            </a:lvl2pPr>
            <a:lvl3pPr lvl="2">
              <a:spcBef>
                <a:spcPts val="0"/>
              </a:spcBef>
              <a:spcAft>
                <a:spcPts val="0"/>
              </a:spcAft>
              <a:buSzPts val="5200"/>
              <a:buFont typeface="Merriweather"/>
              <a:buNone/>
              <a:defRPr sz="5200" b="1">
                <a:latin typeface="Merriweather"/>
                <a:ea typeface="Merriweather"/>
                <a:cs typeface="Merriweather"/>
                <a:sym typeface="Merriweather"/>
              </a:defRPr>
            </a:lvl3pPr>
            <a:lvl4pPr lvl="3">
              <a:spcBef>
                <a:spcPts val="0"/>
              </a:spcBef>
              <a:spcAft>
                <a:spcPts val="0"/>
              </a:spcAft>
              <a:buSzPts val="5200"/>
              <a:buFont typeface="Merriweather"/>
              <a:buNone/>
              <a:defRPr sz="5200" b="1">
                <a:latin typeface="Merriweather"/>
                <a:ea typeface="Merriweather"/>
                <a:cs typeface="Merriweather"/>
                <a:sym typeface="Merriweather"/>
              </a:defRPr>
            </a:lvl4pPr>
            <a:lvl5pPr lvl="4">
              <a:spcBef>
                <a:spcPts val="0"/>
              </a:spcBef>
              <a:spcAft>
                <a:spcPts val="0"/>
              </a:spcAft>
              <a:buSzPts val="5200"/>
              <a:buFont typeface="Merriweather"/>
              <a:buNone/>
              <a:defRPr sz="5200" b="1">
                <a:latin typeface="Merriweather"/>
                <a:ea typeface="Merriweather"/>
                <a:cs typeface="Merriweather"/>
                <a:sym typeface="Merriweather"/>
              </a:defRPr>
            </a:lvl5pPr>
            <a:lvl6pPr lvl="5">
              <a:spcBef>
                <a:spcPts val="0"/>
              </a:spcBef>
              <a:spcAft>
                <a:spcPts val="0"/>
              </a:spcAft>
              <a:buSzPts val="5200"/>
              <a:buFont typeface="Merriweather"/>
              <a:buNone/>
              <a:defRPr sz="5200" b="1">
                <a:latin typeface="Merriweather"/>
                <a:ea typeface="Merriweather"/>
                <a:cs typeface="Merriweather"/>
                <a:sym typeface="Merriweather"/>
              </a:defRPr>
            </a:lvl6pPr>
            <a:lvl7pPr lvl="6">
              <a:spcBef>
                <a:spcPts val="0"/>
              </a:spcBef>
              <a:spcAft>
                <a:spcPts val="0"/>
              </a:spcAft>
              <a:buSzPts val="5200"/>
              <a:buFont typeface="Merriweather"/>
              <a:buNone/>
              <a:defRPr sz="5200" b="1">
                <a:latin typeface="Merriweather"/>
                <a:ea typeface="Merriweather"/>
                <a:cs typeface="Merriweather"/>
                <a:sym typeface="Merriweather"/>
              </a:defRPr>
            </a:lvl7pPr>
            <a:lvl8pPr lvl="7">
              <a:spcBef>
                <a:spcPts val="0"/>
              </a:spcBef>
              <a:spcAft>
                <a:spcPts val="0"/>
              </a:spcAft>
              <a:buSzPts val="5200"/>
              <a:buFont typeface="Merriweather"/>
              <a:buNone/>
              <a:defRPr sz="5200" b="1">
                <a:latin typeface="Merriweather"/>
                <a:ea typeface="Merriweather"/>
                <a:cs typeface="Merriweather"/>
                <a:sym typeface="Merriweather"/>
              </a:defRPr>
            </a:lvl8pPr>
            <a:lvl9pPr lvl="8">
              <a:spcBef>
                <a:spcPts val="0"/>
              </a:spcBef>
              <a:spcAft>
                <a:spcPts val="0"/>
              </a:spcAft>
              <a:buSzPts val="5200"/>
              <a:buFont typeface="Merriweather"/>
              <a:buNone/>
              <a:defRPr sz="5200" b="1">
                <a:latin typeface="Merriweather"/>
                <a:ea typeface="Merriweather"/>
                <a:cs typeface="Merriweather"/>
                <a:sym typeface="Merriweather"/>
              </a:defRPr>
            </a:lvl9pPr>
          </a:lstStyle>
          <a:p>
            <a:endParaRPr/>
          </a:p>
        </p:txBody>
      </p:sp>
      <p:sp>
        <p:nvSpPr>
          <p:cNvPr id="11" name="Google Shape;11;p2"/>
          <p:cNvSpPr txBox="1">
            <a:spLocks noGrp="1"/>
          </p:cNvSpPr>
          <p:nvPr>
            <p:ph type="subTitle" idx="1"/>
          </p:nvPr>
        </p:nvSpPr>
        <p:spPr>
          <a:xfrm>
            <a:off x="721200" y="1396800"/>
            <a:ext cx="76866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Roboto"/>
              <a:buNone/>
              <a:defRPr sz="20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12" name="Google Shape;12;p2"/>
          <p:cNvSpPr txBox="1">
            <a:spLocks noGrp="1"/>
          </p:cNvSpPr>
          <p:nvPr>
            <p:ph type="subTitle" idx="2"/>
          </p:nvPr>
        </p:nvSpPr>
        <p:spPr>
          <a:xfrm>
            <a:off x="720000" y="1043500"/>
            <a:ext cx="1540800" cy="17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13" name="Google Shape;13;p2"/>
          <p:cNvSpPr txBox="1">
            <a:spLocks noGrp="1"/>
          </p:cNvSpPr>
          <p:nvPr>
            <p:ph type="subTitle" idx="3"/>
          </p:nvPr>
        </p:nvSpPr>
        <p:spPr>
          <a:xfrm>
            <a:off x="3799350" y="1044100"/>
            <a:ext cx="1545300" cy="17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14" name="Google Shape;14;p2"/>
          <p:cNvSpPr txBox="1">
            <a:spLocks noGrp="1"/>
          </p:cNvSpPr>
          <p:nvPr>
            <p:ph type="subTitle" idx="4"/>
          </p:nvPr>
        </p:nvSpPr>
        <p:spPr>
          <a:xfrm>
            <a:off x="6883200" y="1044100"/>
            <a:ext cx="1545300" cy="173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5"/>
        <p:cNvGrpSpPr/>
        <p:nvPr/>
      </p:nvGrpSpPr>
      <p:grpSpPr>
        <a:xfrm>
          <a:off x="0" y="0"/>
          <a:ext cx="0" cy="0"/>
          <a:chOff x="0" y="0"/>
          <a:chExt cx="0" cy="0"/>
        </a:xfrm>
      </p:grpSpPr>
      <p:sp>
        <p:nvSpPr>
          <p:cNvPr id="66" name="Google Shape;66;p11"/>
          <p:cNvSpPr/>
          <p:nvPr/>
        </p:nvSpPr>
        <p:spPr>
          <a:xfrm>
            <a:off x="1598400" y="3110400"/>
            <a:ext cx="5932800" cy="14976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1"/>
          <p:cNvSpPr txBox="1">
            <a:spLocks noGrp="1"/>
          </p:cNvSpPr>
          <p:nvPr>
            <p:ph type="title" hasCustomPrompt="1"/>
          </p:nvPr>
        </p:nvSpPr>
        <p:spPr>
          <a:xfrm>
            <a:off x="1612800" y="3246675"/>
            <a:ext cx="5918400" cy="640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200"/>
              <a:buNone/>
              <a:defRPr sz="5000">
                <a:solidFill>
                  <a:schemeClr val="lt1"/>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68" name="Google Shape;68;p11"/>
          <p:cNvSpPr txBox="1">
            <a:spLocks noGrp="1"/>
          </p:cNvSpPr>
          <p:nvPr>
            <p:ph type="subTitle" idx="1"/>
          </p:nvPr>
        </p:nvSpPr>
        <p:spPr>
          <a:xfrm>
            <a:off x="1612800" y="4046900"/>
            <a:ext cx="5918400" cy="6408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000"/>
              <a:buNone/>
              <a:defRPr sz="1400">
                <a:solidFill>
                  <a:schemeClr val="lt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69"/>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t of Contents">
  <p:cSld name="CUSTOM">
    <p:spTree>
      <p:nvGrpSpPr>
        <p:cNvPr id="1" name="Shape 70"/>
        <p:cNvGrpSpPr/>
        <p:nvPr/>
      </p:nvGrpSpPr>
      <p:grpSpPr>
        <a:xfrm>
          <a:off x="0" y="0"/>
          <a:ext cx="0" cy="0"/>
          <a:chOff x="0" y="0"/>
          <a:chExt cx="0" cy="0"/>
        </a:xfrm>
      </p:grpSpPr>
      <p:cxnSp>
        <p:nvCxnSpPr>
          <p:cNvPr id="71" name="Google Shape;71;p13"/>
          <p:cNvCxnSpPr/>
          <p:nvPr/>
        </p:nvCxnSpPr>
        <p:spPr>
          <a:xfrm>
            <a:off x="722950" y="999400"/>
            <a:ext cx="7686600" cy="0"/>
          </a:xfrm>
          <a:prstGeom prst="straightConnector1">
            <a:avLst/>
          </a:prstGeom>
          <a:noFill/>
          <a:ln w="19050" cap="flat" cmpd="sng">
            <a:solidFill>
              <a:schemeClr val="accent2"/>
            </a:solidFill>
            <a:prstDash val="solid"/>
            <a:round/>
            <a:headEnd type="none" w="med" len="med"/>
            <a:tailEnd type="none" w="med" len="med"/>
          </a:ln>
        </p:spPr>
      </p:cxnSp>
      <p:sp>
        <p:nvSpPr>
          <p:cNvPr id="72" name="Google Shape;72;p13"/>
          <p:cNvSpPr txBox="1">
            <a:spLocks noGrp="1"/>
          </p:cNvSpPr>
          <p:nvPr>
            <p:ph type="ctrTitle"/>
          </p:nvPr>
        </p:nvSpPr>
        <p:spPr>
          <a:xfrm>
            <a:off x="1597800" y="487650"/>
            <a:ext cx="5933400" cy="422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Font typeface="Merriweather"/>
              <a:buNone/>
              <a:defRPr b="1">
                <a:latin typeface="Merriweather"/>
                <a:ea typeface="Merriweather"/>
                <a:cs typeface="Merriweather"/>
                <a:sym typeface="Merriweather"/>
              </a:defRPr>
            </a:lvl1pPr>
            <a:lvl2pPr lvl="1" rtl="0">
              <a:spcBef>
                <a:spcPts val="0"/>
              </a:spcBef>
              <a:spcAft>
                <a:spcPts val="0"/>
              </a:spcAft>
              <a:buSzPts val="5200"/>
              <a:buFont typeface="Merriweather"/>
              <a:buNone/>
              <a:defRPr sz="5200" b="1">
                <a:latin typeface="Merriweather"/>
                <a:ea typeface="Merriweather"/>
                <a:cs typeface="Merriweather"/>
                <a:sym typeface="Merriweather"/>
              </a:defRPr>
            </a:lvl2pPr>
            <a:lvl3pPr lvl="2" rtl="0">
              <a:spcBef>
                <a:spcPts val="0"/>
              </a:spcBef>
              <a:spcAft>
                <a:spcPts val="0"/>
              </a:spcAft>
              <a:buSzPts val="5200"/>
              <a:buFont typeface="Merriweather"/>
              <a:buNone/>
              <a:defRPr sz="5200" b="1">
                <a:latin typeface="Merriweather"/>
                <a:ea typeface="Merriweather"/>
                <a:cs typeface="Merriweather"/>
                <a:sym typeface="Merriweather"/>
              </a:defRPr>
            </a:lvl3pPr>
            <a:lvl4pPr lvl="3" rtl="0">
              <a:spcBef>
                <a:spcPts val="0"/>
              </a:spcBef>
              <a:spcAft>
                <a:spcPts val="0"/>
              </a:spcAft>
              <a:buSzPts val="5200"/>
              <a:buFont typeface="Merriweather"/>
              <a:buNone/>
              <a:defRPr sz="5200" b="1">
                <a:latin typeface="Merriweather"/>
                <a:ea typeface="Merriweather"/>
                <a:cs typeface="Merriweather"/>
                <a:sym typeface="Merriweather"/>
              </a:defRPr>
            </a:lvl4pPr>
            <a:lvl5pPr lvl="4" rtl="0">
              <a:spcBef>
                <a:spcPts val="0"/>
              </a:spcBef>
              <a:spcAft>
                <a:spcPts val="0"/>
              </a:spcAft>
              <a:buSzPts val="5200"/>
              <a:buFont typeface="Merriweather"/>
              <a:buNone/>
              <a:defRPr sz="5200" b="1">
                <a:latin typeface="Merriweather"/>
                <a:ea typeface="Merriweather"/>
                <a:cs typeface="Merriweather"/>
                <a:sym typeface="Merriweather"/>
              </a:defRPr>
            </a:lvl5pPr>
            <a:lvl6pPr lvl="5" rtl="0">
              <a:spcBef>
                <a:spcPts val="0"/>
              </a:spcBef>
              <a:spcAft>
                <a:spcPts val="0"/>
              </a:spcAft>
              <a:buSzPts val="5200"/>
              <a:buFont typeface="Merriweather"/>
              <a:buNone/>
              <a:defRPr sz="5200" b="1">
                <a:latin typeface="Merriweather"/>
                <a:ea typeface="Merriweather"/>
                <a:cs typeface="Merriweather"/>
                <a:sym typeface="Merriweather"/>
              </a:defRPr>
            </a:lvl6pPr>
            <a:lvl7pPr lvl="6" rtl="0">
              <a:spcBef>
                <a:spcPts val="0"/>
              </a:spcBef>
              <a:spcAft>
                <a:spcPts val="0"/>
              </a:spcAft>
              <a:buSzPts val="5200"/>
              <a:buFont typeface="Merriweather"/>
              <a:buNone/>
              <a:defRPr sz="5200" b="1">
                <a:latin typeface="Merriweather"/>
                <a:ea typeface="Merriweather"/>
                <a:cs typeface="Merriweather"/>
                <a:sym typeface="Merriweather"/>
              </a:defRPr>
            </a:lvl7pPr>
            <a:lvl8pPr lvl="7" rtl="0">
              <a:spcBef>
                <a:spcPts val="0"/>
              </a:spcBef>
              <a:spcAft>
                <a:spcPts val="0"/>
              </a:spcAft>
              <a:buSzPts val="5200"/>
              <a:buFont typeface="Merriweather"/>
              <a:buNone/>
              <a:defRPr sz="5200" b="1">
                <a:latin typeface="Merriweather"/>
                <a:ea typeface="Merriweather"/>
                <a:cs typeface="Merriweather"/>
                <a:sym typeface="Merriweather"/>
              </a:defRPr>
            </a:lvl8pPr>
            <a:lvl9pPr lvl="8" rtl="0">
              <a:spcBef>
                <a:spcPts val="0"/>
              </a:spcBef>
              <a:spcAft>
                <a:spcPts val="0"/>
              </a:spcAft>
              <a:buSzPts val="5200"/>
              <a:buFont typeface="Merriweather"/>
              <a:buNone/>
              <a:defRPr sz="5200" b="1">
                <a:latin typeface="Merriweather"/>
                <a:ea typeface="Merriweather"/>
                <a:cs typeface="Merriweather"/>
                <a:sym typeface="Merriweather"/>
              </a:defRPr>
            </a:lvl9pPr>
          </a:lstStyle>
          <a:p>
            <a:endParaRPr/>
          </a:p>
        </p:txBody>
      </p:sp>
      <p:sp>
        <p:nvSpPr>
          <p:cNvPr id="73" name="Google Shape;73;p13"/>
          <p:cNvSpPr txBox="1">
            <a:spLocks noGrp="1"/>
          </p:cNvSpPr>
          <p:nvPr>
            <p:ph type="subTitle" idx="1"/>
          </p:nvPr>
        </p:nvSpPr>
        <p:spPr>
          <a:xfrm>
            <a:off x="720000" y="1043500"/>
            <a:ext cx="1540800" cy="17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oboto"/>
              <a:buNone/>
              <a:defRPr sz="1200">
                <a:solidFill>
                  <a:schemeClr val="dk1"/>
                </a:solidFill>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74" name="Google Shape;74;p13"/>
          <p:cNvSpPr txBox="1">
            <a:spLocks noGrp="1"/>
          </p:cNvSpPr>
          <p:nvPr>
            <p:ph type="subTitle" idx="2"/>
          </p:nvPr>
        </p:nvSpPr>
        <p:spPr>
          <a:xfrm>
            <a:off x="3799350" y="1044100"/>
            <a:ext cx="1545300" cy="17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75" name="Google Shape;75;p13"/>
          <p:cNvSpPr txBox="1">
            <a:spLocks noGrp="1"/>
          </p:cNvSpPr>
          <p:nvPr>
            <p:ph type="subTitle" idx="3"/>
          </p:nvPr>
        </p:nvSpPr>
        <p:spPr>
          <a:xfrm>
            <a:off x="6883200" y="1044100"/>
            <a:ext cx="1545300" cy="173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Font typeface="Roboto"/>
              <a:buNone/>
              <a:defRPr sz="1200">
                <a:solidFill>
                  <a:schemeClr val="dk1"/>
                </a:solidFill>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76" name="Google Shape;76;p13"/>
          <p:cNvSpPr txBox="1">
            <a:spLocks noGrp="1"/>
          </p:cNvSpPr>
          <p:nvPr>
            <p:ph type="subTitle" idx="4"/>
          </p:nvPr>
        </p:nvSpPr>
        <p:spPr>
          <a:xfrm>
            <a:off x="1579650" y="1757288"/>
            <a:ext cx="2419200" cy="27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oboto"/>
              <a:buNone/>
              <a:defRPr sz="2000" b="1">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77" name="Google Shape;77;p13"/>
          <p:cNvSpPr txBox="1">
            <a:spLocks noGrp="1"/>
          </p:cNvSpPr>
          <p:nvPr>
            <p:ph type="subTitle" idx="5"/>
          </p:nvPr>
        </p:nvSpPr>
        <p:spPr>
          <a:xfrm>
            <a:off x="1579650" y="2129138"/>
            <a:ext cx="2419200" cy="276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Roboto"/>
              <a:buNone/>
              <a:defRPr>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78" name="Google Shape;78;p13"/>
          <p:cNvSpPr txBox="1">
            <a:spLocks noGrp="1"/>
          </p:cNvSpPr>
          <p:nvPr>
            <p:ph type="title" idx="6" hasCustomPrompt="1"/>
          </p:nvPr>
        </p:nvSpPr>
        <p:spPr>
          <a:xfrm>
            <a:off x="719988" y="1714563"/>
            <a:ext cx="658500" cy="640200"/>
          </a:xfrm>
          <a:prstGeom prst="rect">
            <a:avLst/>
          </a:prstGeom>
          <a:solidFill>
            <a:schemeClr val="accent2"/>
          </a:solidFill>
        </p:spPr>
        <p:txBody>
          <a:bodyPr spcFirstLastPara="1" wrap="square" lIns="91425" tIns="91425" rIns="91425" bIns="91425" anchor="ctr" anchorCtr="0">
            <a:noAutofit/>
          </a:bodyPr>
          <a:lstStyle>
            <a:lvl1pPr marL="0" marR="0" lvl="0" indent="0" algn="ctr" rtl="0">
              <a:lnSpc>
                <a:spcPct val="115000"/>
              </a:lnSpc>
              <a:spcBef>
                <a:spcPts val="0"/>
              </a:spcBef>
              <a:spcAft>
                <a:spcPts val="0"/>
              </a:spcAft>
              <a:buClr>
                <a:schemeClr val="dk2"/>
              </a:buClr>
              <a:buSzPts val="1400"/>
              <a:buFont typeface="Roboto"/>
              <a:buNone/>
              <a:defRPr sz="3600" b="1">
                <a:solidFill>
                  <a:schemeClr val="lt1"/>
                </a:solidFill>
                <a:latin typeface="Merriweather"/>
                <a:ea typeface="Merriweather"/>
                <a:cs typeface="Merriweather"/>
                <a:sym typeface="Merriweather"/>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79" name="Google Shape;79;p13"/>
          <p:cNvSpPr txBox="1">
            <a:spLocks noGrp="1"/>
          </p:cNvSpPr>
          <p:nvPr>
            <p:ph type="subTitle" idx="7"/>
          </p:nvPr>
        </p:nvSpPr>
        <p:spPr>
          <a:xfrm>
            <a:off x="1579650" y="2614500"/>
            <a:ext cx="2419200" cy="27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oboto"/>
              <a:buNone/>
              <a:defRPr sz="2000" b="1">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80" name="Google Shape;80;p13"/>
          <p:cNvSpPr txBox="1">
            <a:spLocks noGrp="1"/>
          </p:cNvSpPr>
          <p:nvPr>
            <p:ph type="subTitle" idx="8"/>
          </p:nvPr>
        </p:nvSpPr>
        <p:spPr>
          <a:xfrm>
            <a:off x="1579650" y="2986350"/>
            <a:ext cx="2419200" cy="276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Roboto"/>
              <a:buNone/>
              <a:defRPr>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81" name="Google Shape;81;p13"/>
          <p:cNvSpPr txBox="1">
            <a:spLocks noGrp="1"/>
          </p:cNvSpPr>
          <p:nvPr>
            <p:ph type="title" idx="9" hasCustomPrompt="1"/>
          </p:nvPr>
        </p:nvSpPr>
        <p:spPr>
          <a:xfrm>
            <a:off x="720004" y="2572220"/>
            <a:ext cx="658500" cy="640200"/>
          </a:xfrm>
          <a:prstGeom prst="rect">
            <a:avLst/>
          </a:prstGeom>
          <a:solidFill>
            <a:schemeClr val="accent2"/>
          </a:solidFill>
        </p:spPr>
        <p:txBody>
          <a:bodyPr spcFirstLastPara="1" wrap="square" lIns="91425" tIns="91425" rIns="91425" bIns="91425" anchor="ctr" anchorCtr="0">
            <a:noAutofit/>
          </a:bodyPr>
          <a:lstStyle>
            <a:lvl1pPr marL="0" marR="0" lvl="0" indent="0" algn="ctr" rtl="0">
              <a:lnSpc>
                <a:spcPct val="115000"/>
              </a:lnSpc>
              <a:spcBef>
                <a:spcPts val="0"/>
              </a:spcBef>
              <a:spcAft>
                <a:spcPts val="0"/>
              </a:spcAft>
              <a:buClr>
                <a:schemeClr val="dk2"/>
              </a:buClr>
              <a:buSzPts val="1400"/>
              <a:buFont typeface="Roboto"/>
              <a:buNone/>
              <a:defRPr sz="3600" b="1">
                <a:solidFill>
                  <a:schemeClr val="lt1"/>
                </a:solidFill>
                <a:latin typeface="Merriweather"/>
                <a:ea typeface="Merriweather"/>
                <a:cs typeface="Merriweather"/>
                <a:sym typeface="Merriweather"/>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2" name="Google Shape;82;p13"/>
          <p:cNvSpPr txBox="1">
            <a:spLocks noGrp="1"/>
          </p:cNvSpPr>
          <p:nvPr>
            <p:ph type="subTitle" idx="13"/>
          </p:nvPr>
        </p:nvSpPr>
        <p:spPr>
          <a:xfrm>
            <a:off x="1579650" y="3471725"/>
            <a:ext cx="2419200" cy="27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oboto"/>
              <a:buNone/>
              <a:defRPr sz="2000" b="1">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83" name="Google Shape;83;p13"/>
          <p:cNvSpPr txBox="1">
            <a:spLocks noGrp="1"/>
          </p:cNvSpPr>
          <p:nvPr>
            <p:ph type="subTitle" idx="14"/>
          </p:nvPr>
        </p:nvSpPr>
        <p:spPr>
          <a:xfrm>
            <a:off x="1579650" y="3824307"/>
            <a:ext cx="2419200" cy="276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Roboto"/>
              <a:buNone/>
              <a:defRPr>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84" name="Google Shape;84;p13"/>
          <p:cNvSpPr txBox="1">
            <a:spLocks noGrp="1"/>
          </p:cNvSpPr>
          <p:nvPr>
            <p:ph type="title" idx="15" hasCustomPrompt="1"/>
          </p:nvPr>
        </p:nvSpPr>
        <p:spPr>
          <a:xfrm>
            <a:off x="719988" y="3434316"/>
            <a:ext cx="658500" cy="640200"/>
          </a:xfrm>
          <a:prstGeom prst="rect">
            <a:avLst/>
          </a:prstGeom>
          <a:solidFill>
            <a:schemeClr val="accent2"/>
          </a:solidFill>
        </p:spPr>
        <p:txBody>
          <a:bodyPr spcFirstLastPara="1" wrap="square" lIns="91425" tIns="91425" rIns="91425" bIns="91425" anchor="ctr" anchorCtr="0">
            <a:noAutofit/>
          </a:bodyPr>
          <a:lstStyle>
            <a:lvl1pPr marL="0" marR="0" lvl="0" indent="0" algn="ctr" rtl="0">
              <a:lnSpc>
                <a:spcPct val="115000"/>
              </a:lnSpc>
              <a:spcBef>
                <a:spcPts val="0"/>
              </a:spcBef>
              <a:spcAft>
                <a:spcPts val="0"/>
              </a:spcAft>
              <a:buClr>
                <a:schemeClr val="dk2"/>
              </a:buClr>
              <a:buSzPts val="1400"/>
              <a:buFont typeface="Roboto"/>
              <a:buNone/>
              <a:defRPr sz="3600" b="1">
                <a:solidFill>
                  <a:schemeClr val="lt1"/>
                </a:solidFill>
                <a:latin typeface="Merriweather"/>
                <a:ea typeface="Merriweather"/>
                <a:cs typeface="Merriweather"/>
                <a:sym typeface="Merriweather"/>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5" name="Google Shape;85;p13"/>
          <p:cNvSpPr txBox="1">
            <a:spLocks noGrp="1"/>
          </p:cNvSpPr>
          <p:nvPr>
            <p:ph type="subTitle" idx="16"/>
          </p:nvPr>
        </p:nvSpPr>
        <p:spPr>
          <a:xfrm>
            <a:off x="5094900" y="1757288"/>
            <a:ext cx="2419200" cy="27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oboto"/>
              <a:buNone/>
              <a:defRPr sz="2000" b="1">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86" name="Google Shape;86;p13"/>
          <p:cNvSpPr txBox="1">
            <a:spLocks noGrp="1"/>
          </p:cNvSpPr>
          <p:nvPr>
            <p:ph type="subTitle" idx="17"/>
          </p:nvPr>
        </p:nvSpPr>
        <p:spPr>
          <a:xfrm>
            <a:off x="5094900" y="2129138"/>
            <a:ext cx="2419200" cy="276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Roboto"/>
              <a:buNone/>
              <a:defRPr>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87" name="Google Shape;87;p13"/>
          <p:cNvSpPr txBox="1">
            <a:spLocks noGrp="1"/>
          </p:cNvSpPr>
          <p:nvPr>
            <p:ph type="title" idx="18" hasCustomPrompt="1"/>
          </p:nvPr>
        </p:nvSpPr>
        <p:spPr>
          <a:xfrm>
            <a:off x="4233600" y="1714563"/>
            <a:ext cx="658500" cy="640200"/>
          </a:xfrm>
          <a:prstGeom prst="rect">
            <a:avLst/>
          </a:prstGeom>
          <a:solidFill>
            <a:schemeClr val="accent2"/>
          </a:solidFill>
        </p:spPr>
        <p:txBody>
          <a:bodyPr spcFirstLastPara="1" wrap="square" lIns="91425" tIns="91425" rIns="91425" bIns="91425" anchor="ctr" anchorCtr="0">
            <a:noAutofit/>
          </a:bodyPr>
          <a:lstStyle>
            <a:lvl1pPr marL="0" marR="0" lvl="0" indent="0" algn="ctr" rtl="0">
              <a:lnSpc>
                <a:spcPct val="115000"/>
              </a:lnSpc>
              <a:spcBef>
                <a:spcPts val="0"/>
              </a:spcBef>
              <a:spcAft>
                <a:spcPts val="0"/>
              </a:spcAft>
              <a:buClr>
                <a:schemeClr val="dk2"/>
              </a:buClr>
              <a:buSzPts val="1400"/>
              <a:buFont typeface="Roboto"/>
              <a:buNone/>
              <a:defRPr sz="3600" b="1">
                <a:solidFill>
                  <a:schemeClr val="lt1"/>
                </a:solidFill>
                <a:latin typeface="Merriweather"/>
                <a:ea typeface="Merriweather"/>
                <a:cs typeface="Merriweather"/>
                <a:sym typeface="Merriweather"/>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88" name="Google Shape;88;p13"/>
          <p:cNvSpPr txBox="1">
            <a:spLocks noGrp="1"/>
          </p:cNvSpPr>
          <p:nvPr>
            <p:ph type="subTitle" idx="19"/>
          </p:nvPr>
        </p:nvSpPr>
        <p:spPr>
          <a:xfrm>
            <a:off x="5094900" y="2614500"/>
            <a:ext cx="2419200" cy="276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oboto"/>
              <a:buNone/>
              <a:defRPr sz="2000" b="1">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89" name="Google Shape;89;p13"/>
          <p:cNvSpPr txBox="1">
            <a:spLocks noGrp="1"/>
          </p:cNvSpPr>
          <p:nvPr>
            <p:ph type="subTitle" idx="20"/>
          </p:nvPr>
        </p:nvSpPr>
        <p:spPr>
          <a:xfrm>
            <a:off x="5094900" y="2986350"/>
            <a:ext cx="2419200" cy="2769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Roboto"/>
              <a:buNone/>
              <a:defRPr>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90" name="Google Shape;90;p13"/>
          <p:cNvSpPr txBox="1">
            <a:spLocks noGrp="1"/>
          </p:cNvSpPr>
          <p:nvPr>
            <p:ph type="title" idx="21" hasCustomPrompt="1"/>
          </p:nvPr>
        </p:nvSpPr>
        <p:spPr>
          <a:xfrm>
            <a:off x="4236800" y="2572220"/>
            <a:ext cx="658500" cy="640200"/>
          </a:xfrm>
          <a:prstGeom prst="rect">
            <a:avLst/>
          </a:prstGeom>
          <a:solidFill>
            <a:schemeClr val="accent2"/>
          </a:solidFill>
        </p:spPr>
        <p:txBody>
          <a:bodyPr spcFirstLastPara="1" wrap="square" lIns="91425" tIns="91425" rIns="91425" bIns="91425" anchor="ctr" anchorCtr="0">
            <a:noAutofit/>
          </a:bodyPr>
          <a:lstStyle>
            <a:lvl1pPr marL="0" marR="0" lvl="0" indent="0" algn="ctr" rtl="0">
              <a:lnSpc>
                <a:spcPct val="115000"/>
              </a:lnSpc>
              <a:spcBef>
                <a:spcPts val="0"/>
              </a:spcBef>
              <a:spcAft>
                <a:spcPts val="0"/>
              </a:spcAft>
              <a:buClr>
                <a:schemeClr val="dk2"/>
              </a:buClr>
              <a:buSzPts val="1400"/>
              <a:buFont typeface="Roboto"/>
              <a:buNone/>
              <a:defRPr sz="3600" b="1">
                <a:solidFill>
                  <a:schemeClr val="lt1"/>
                </a:solidFill>
                <a:latin typeface="Merriweather"/>
                <a:ea typeface="Merriweather"/>
                <a:cs typeface="Merriweather"/>
                <a:sym typeface="Merriweather"/>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ullet list">
  <p:cSld name="CUSTOM_2">
    <p:spTree>
      <p:nvGrpSpPr>
        <p:cNvPr id="1" name="Shape 91"/>
        <p:cNvGrpSpPr/>
        <p:nvPr/>
      </p:nvGrpSpPr>
      <p:grpSpPr>
        <a:xfrm>
          <a:off x="0" y="0"/>
          <a:ext cx="0" cy="0"/>
          <a:chOff x="0" y="0"/>
          <a:chExt cx="0" cy="0"/>
        </a:xfrm>
      </p:grpSpPr>
      <p:cxnSp>
        <p:nvCxnSpPr>
          <p:cNvPr id="92" name="Google Shape;92;p14"/>
          <p:cNvCxnSpPr/>
          <p:nvPr/>
        </p:nvCxnSpPr>
        <p:spPr>
          <a:xfrm>
            <a:off x="722950" y="999400"/>
            <a:ext cx="7686600" cy="0"/>
          </a:xfrm>
          <a:prstGeom prst="straightConnector1">
            <a:avLst/>
          </a:prstGeom>
          <a:noFill/>
          <a:ln w="19050" cap="flat" cmpd="sng">
            <a:solidFill>
              <a:schemeClr val="accent2"/>
            </a:solidFill>
            <a:prstDash val="solid"/>
            <a:round/>
            <a:headEnd type="none" w="med" len="med"/>
            <a:tailEnd type="none" w="med" len="med"/>
          </a:ln>
        </p:spPr>
      </p:cxnSp>
      <p:sp>
        <p:nvSpPr>
          <p:cNvPr id="93" name="Google Shape;93;p14"/>
          <p:cNvSpPr txBox="1">
            <a:spLocks noGrp="1"/>
          </p:cNvSpPr>
          <p:nvPr>
            <p:ph type="ctrTitle"/>
          </p:nvPr>
        </p:nvSpPr>
        <p:spPr>
          <a:xfrm>
            <a:off x="1597800" y="487650"/>
            <a:ext cx="5933400" cy="422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Font typeface="Merriweather"/>
              <a:buNone/>
              <a:defRPr b="1">
                <a:latin typeface="Merriweather"/>
                <a:ea typeface="Merriweather"/>
                <a:cs typeface="Merriweather"/>
                <a:sym typeface="Merriweather"/>
              </a:defRPr>
            </a:lvl1pPr>
            <a:lvl2pPr lvl="1" rtl="0">
              <a:spcBef>
                <a:spcPts val="0"/>
              </a:spcBef>
              <a:spcAft>
                <a:spcPts val="0"/>
              </a:spcAft>
              <a:buSzPts val="5200"/>
              <a:buFont typeface="Merriweather"/>
              <a:buNone/>
              <a:defRPr sz="5200" b="1">
                <a:latin typeface="Merriweather"/>
                <a:ea typeface="Merriweather"/>
                <a:cs typeface="Merriweather"/>
                <a:sym typeface="Merriweather"/>
              </a:defRPr>
            </a:lvl2pPr>
            <a:lvl3pPr lvl="2" rtl="0">
              <a:spcBef>
                <a:spcPts val="0"/>
              </a:spcBef>
              <a:spcAft>
                <a:spcPts val="0"/>
              </a:spcAft>
              <a:buSzPts val="5200"/>
              <a:buFont typeface="Merriweather"/>
              <a:buNone/>
              <a:defRPr sz="5200" b="1">
                <a:latin typeface="Merriweather"/>
                <a:ea typeface="Merriweather"/>
                <a:cs typeface="Merriweather"/>
                <a:sym typeface="Merriweather"/>
              </a:defRPr>
            </a:lvl3pPr>
            <a:lvl4pPr lvl="3" rtl="0">
              <a:spcBef>
                <a:spcPts val="0"/>
              </a:spcBef>
              <a:spcAft>
                <a:spcPts val="0"/>
              </a:spcAft>
              <a:buSzPts val="5200"/>
              <a:buFont typeface="Merriweather"/>
              <a:buNone/>
              <a:defRPr sz="5200" b="1">
                <a:latin typeface="Merriweather"/>
                <a:ea typeface="Merriweather"/>
                <a:cs typeface="Merriweather"/>
                <a:sym typeface="Merriweather"/>
              </a:defRPr>
            </a:lvl4pPr>
            <a:lvl5pPr lvl="4" rtl="0">
              <a:spcBef>
                <a:spcPts val="0"/>
              </a:spcBef>
              <a:spcAft>
                <a:spcPts val="0"/>
              </a:spcAft>
              <a:buSzPts val="5200"/>
              <a:buFont typeface="Merriweather"/>
              <a:buNone/>
              <a:defRPr sz="5200" b="1">
                <a:latin typeface="Merriweather"/>
                <a:ea typeface="Merriweather"/>
                <a:cs typeface="Merriweather"/>
                <a:sym typeface="Merriweather"/>
              </a:defRPr>
            </a:lvl5pPr>
            <a:lvl6pPr lvl="5" rtl="0">
              <a:spcBef>
                <a:spcPts val="0"/>
              </a:spcBef>
              <a:spcAft>
                <a:spcPts val="0"/>
              </a:spcAft>
              <a:buSzPts val="5200"/>
              <a:buFont typeface="Merriweather"/>
              <a:buNone/>
              <a:defRPr sz="5200" b="1">
                <a:latin typeface="Merriweather"/>
                <a:ea typeface="Merriweather"/>
                <a:cs typeface="Merriweather"/>
                <a:sym typeface="Merriweather"/>
              </a:defRPr>
            </a:lvl6pPr>
            <a:lvl7pPr lvl="6" rtl="0">
              <a:spcBef>
                <a:spcPts val="0"/>
              </a:spcBef>
              <a:spcAft>
                <a:spcPts val="0"/>
              </a:spcAft>
              <a:buSzPts val="5200"/>
              <a:buFont typeface="Merriweather"/>
              <a:buNone/>
              <a:defRPr sz="5200" b="1">
                <a:latin typeface="Merriweather"/>
                <a:ea typeface="Merriweather"/>
                <a:cs typeface="Merriweather"/>
                <a:sym typeface="Merriweather"/>
              </a:defRPr>
            </a:lvl7pPr>
            <a:lvl8pPr lvl="7" rtl="0">
              <a:spcBef>
                <a:spcPts val="0"/>
              </a:spcBef>
              <a:spcAft>
                <a:spcPts val="0"/>
              </a:spcAft>
              <a:buSzPts val="5200"/>
              <a:buFont typeface="Merriweather"/>
              <a:buNone/>
              <a:defRPr sz="5200" b="1">
                <a:latin typeface="Merriweather"/>
                <a:ea typeface="Merriweather"/>
                <a:cs typeface="Merriweather"/>
                <a:sym typeface="Merriweather"/>
              </a:defRPr>
            </a:lvl8pPr>
            <a:lvl9pPr lvl="8" rtl="0">
              <a:spcBef>
                <a:spcPts val="0"/>
              </a:spcBef>
              <a:spcAft>
                <a:spcPts val="0"/>
              </a:spcAft>
              <a:buSzPts val="5200"/>
              <a:buFont typeface="Merriweather"/>
              <a:buNone/>
              <a:defRPr sz="5200" b="1">
                <a:latin typeface="Merriweather"/>
                <a:ea typeface="Merriweather"/>
                <a:cs typeface="Merriweather"/>
                <a:sym typeface="Merriweather"/>
              </a:defRPr>
            </a:lvl9pPr>
          </a:lstStyle>
          <a:p>
            <a:endParaRPr/>
          </a:p>
        </p:txBody>
      </p:sp>
      <p:sp>
        <p:nvSpPr>
          <p:cNvPr id="94" name="Google Shape;94;p14"/>
          <p:cNvSpPr txBox="1">
            <a:spLocks noGrp="1"/>
          </p:cNvSpPr>
          <p:nvPr>
            <p:ph type="subTitle" idx="1"/>
          </p:nvPr>
        </p:nvSpPr>
        <p:spPr>
          <a:xfrm>
            <a:off x="720000" y="1043500"/>
            <a:ext cx="1540800" cy="17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oboto"/>
              <a:buNone/>
              <a:defRPr sz="10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95" name="Google Shape;95;p14"/>
          <p:cNvSpPr txBox="1">
            <a:spLocks noGrp="1"/>
          </p:cNvSpPr>
          <p:nvPr>
            <p:ph type="subTitle" idx="2"/>
          </p:nvPr>
        </p:nvSpPr>
        <p:spPr>
          <a:xfrm>
            <a:off x="3799350" y="1044100"/>
            <a:ext cx="1545300" cy="17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Roboto"/>
              <a:buNone/>
              <a:defRPr sz="10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96" name="Google Shape;96;p14"/>
          <p:cNvSpPr txBox="1">
            <a:spLocks noGrp="1"/>
          </p:cNvSpPr>
          <p:nvPr>
            <p:ph type="subTitle" idx="3"/>
          </p:nvPr>
        </p:nvSpPr>
        <p:spPr>
          <a:xfrm>
            <a:off x="6883200" y="1044100"/>
            <a:ext cx="1545300" cy="173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Font typeface="Roboto"/>
              <a:buNone/>
              <a:defRPr sz="10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97" name="Google Shape;97;p14"/>
          <p:cNvSpPr txBox="1">
            <a:spLocks noGrp="1"/>
          </p:cNvSpPr>
          <p:nvPr>
            <p:ph type="body" idx="4"/>
          </p:nvPr>
        </p:nvSpPr>
        <p:spPr>
          <a:xfrm>
            <a:off x="720000" y="2148093"/>
            <a:ext cx="4176000" cy="2571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rgbClr val="2B3E55"/>
              </a:buClr>
              <a:buSzPts val="1400"/>
              <a:buFont typeface="Montserrat"/>
              <a:buChar char="●"/>
              <a:defRPr/>
            </a:lvl1pPr>
            <a:lvl2pPr marL="914400" lvl="1" indent="-317500" rtl="0">
              <a:lnSpc>
                <a:spcPct val="100000"/>
              </a:lnSpc>
              <a:spcBef>
                <a:spcPts val="1600"/>
              </a:spcBef>
              <a:spcAft>
                <a:spcPts val="0"/>
              </a:spcAft>
              <a:buClr>
                <a:srgbClr val="2B3E55"/>
              </a:buClr>
              <a:buSzPts val="1400"/>
              <a:buFont typeface="Montserrat"/>
              <a:buChar char="○"/>
              <a:defRPr/>
            </a:lvl2pPr>
            <a:lvl3pPr marL="1371600" lvl="2" indent="-317500" rtl="0">
              <a:spcBef>
                <a:spcPts val="1600"/>
              </a:spcBef>
              <a:spcAft>
                <a:spcPts val="0"/>
              </a:spcAft>
              <a:buClr>
                <a:srgbClr val="2B3E55"/>
              </a:buClr>
              <a:buSzPts val="1400"/>
              <a:buFont typeface="Montserrat"/>
              <a:buChar char="■"/>
              <a:defRPr/>
            </a:lvl3pPr>
            <a:lvl4pPr marL="1828800" lvl="3" indent="-317500" rtl="0">
              <a:spcBef>
                <a:spcPts val="1600"/>
              </a:spcBef>
              <a:spcAft>
                <a:spcPts val="0"/>
              </a:spcAft>
              <a:buClr>
                <a:srgbClr val="2B3E55"/>
              </a:buClr>
              <a:buSzPts val="1400"/>
              <a:buFont typeface="Montserrat"/>
              <a:buChar char="●"/>
              <a:defRPr/>
            </a:lvl4pPr>
            <a:lvl5pPr marL="2286000" lvl="4" indent="-317500" rtl="0">
              <a:spcBef>
                <a:spcPts val="1600"/>
              </a:spcBef>
              <a:spcAft>
                <a:spcPts val="0"/>
              </a:spcAft>
              <a:buClr>
                <a:srgbClr val="2B3E55"/>
              </a:buClr>
              <a:buSzPts val="1400"/>
              <a:buFont typeface="Montserrat"/>
              <a:buChar char="○"/>
              <a:defRPr/>
            </a:lvl5pPr>
            <a:lvl6pPr marL="2743200" lvl="5" indent="-317500" rtl="0">
              <a:spcBef>
                <a:spcPts val="1600"/>
              </a:spcBef>
              <a:spcAft>
                <a:spcPts val="0"/>
              </a:spcAft>
              <a:buClr>
                <a:srgbClr val="2B3E55"/>
              </a:buClr>
              <a:buSzPts val="1400"/>
              <a:buFont typeface="Montserrat"/>
              <a:buChar char="■"/>
              <a:defRPr/>
            </a:lvl6pPr>
            <a:lvl7pPr marL="3200400" lvl="6" indent="-317500" rtl="0">
              <a:spcBef>
                <a:spcPts val="1600"/>
              </a:spcBef>
              <a:spcAft>
                <a:spcPts val="0"/>
              </a:spcAft>
              <a:buClr>
                <a:srgbClr val="2B3E55"/>
              </a:buClr>
              <a:buSzPts val="1400"/>
              <a:buFont typeface="Montserrat"/>
              <a:buChar char="●"/>
              <a:defRPr/>
            </a:lvl7pPr>
            <a:lvl8pPr marL="3657600" lvl="7" indent="-317500" rtl="0">
              <a:spcBef>
                <a:spcPts val="1600"/>
              </a:spcBef>
              <a:spcAft>
                <a:spcPts val="0"/>
              </a:spcAft>
              <a:buClr>
                <a:srgbClr val="2B3E55"/>
              </a:buClr>
              <a:buSzPts val="1400"/>
              <a:buFont typeface="Montserrat"/>
              <a:buChar char="○"/>
              <a:defRPr/>
            </a:lvl8pPr>
            <a:lvl9pPr marL="4114800" lvl="8" indent="-317500" rtl="0">
              <a:spcBef>
                <a:spcPts val="1600"/>
              </a:spcBef>
              <a:spcAft>
                <a:spcPts val="1600"/>
              </a:spcAft>
              <a:buClr>
                <a:srgbClr val="2B3E55"/>
              </a:buClr>
              <a:buSzPts val="1400"/>
              <a:buFont typeface="Montserrat"/>
              <a:buChar char="■"/>
              <a:defRPr/>
            </a:lvl9pPr>
          </a:lstStyle>
          <a:p>
            <a:endParaRPr/>
          </a:p>
        </p:txBody>
      </p:sp>
      <p:sp>
        <p:nvSpPr>
          <p:cNvPr id="98" name="Google Shape;98;p14"/>
          <p:cNvSpPr txBox="1">
            <a:spLocks noGrp="1"/>
          </p:cNvSpPr>
          <p:nvPr>
            <p:ph type="subTitle" idx="5"/>
          </p:nvPr>
        </p:nvSpPr>
        <p:spPr>
          <a:xfrm>
            <a:off x="720000" y="1788624"/>
            <a:ext cx="4176000" cy="3183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b="1"/>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99"/>
        <p:cNvGrpSpPr/>
        <p:nvPr/>
      </p:nvGrpSpPr>
      <p:grpSpPr>
        <a:xfrm>
          <a:off x="0" y="0"/>
          <a:ext cx="0" cy="0"/>
          <a:chOff x="0" y="0"/>
          <a:chExt cx="0" cy="0"/>
        </a:xfrm>
      </p:grpSpPr>
      <p:cxnSp>
        <p:nvCxnSpPr>
          <p:cNvPr id="100" name="Google Shape;100;p15"/>
          <p:cNvCxnSpPr/>
          <p:nvPr/>
        </p:nvCxnSpPr>
        <p:spPr>
          <a:xfrm>
            <a:off x="722950" y="999400"/>
            <a:ext cx="7686600" cy="0"/>
          </a:xfrm>
          <a:prstGeom prst="straightConnector1">
            <a:avLst/>
          </a:prstGeom>
          <a:noFill/>
          <a:ln w="19050" cap="flat" cmpd="sng">
            <a:solidFill>
              <a:schemeClr val="accent2"/>
            </a:solidFill>
            <a:prstDash val="solid"/>
            <a:round/>
            <a:headEnd type="none" w="med" len="med"/>
            <a:tailEnd type="none" w="med" len="med"/>
          </a:ln>
        </p:spPr>
      </p:cxnSp>
      <p:sp>
        <p:nvSpPr>
          <p:cNvPr id="101" name="Google Shape;101;p15"/>
          <p:cNvSpPr txBox="1">
            <a:spLocks noGrp="1"/>
          </p:cNvSpPr>
          <p:nvPr>
            <p:ph type="subTitle" idx="1"/>
          </p:nvPr>
        </p:nvSpPr>
        <p:spPr>
          <a:xfrm>
            <a:off x="720000" y="1043500"/>
            <a:ext cx="1540800" cy="17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oboto"/>
              <a:buNone/>
              <a:defRPr sz="10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102" name="Google Shape;102;p15"/>
          <p:cNvSpPr txBox="1">
            <a:spLocks noGrp="1"/>
          </p:cNvSpPr>
          <p:nvPr>
            <p:ph type="subTitle" idx="2"/>
          </p:nvPr>
        </p:nvSpPr>
        <p:spPr>
          <a:xfrm>
            <a:off x="3799350" y="1044100"/>
            <a:ext cx="1545300" cy="17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Roboto"/>
              <a:buNone/>
              <a:defRPr sz="10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103" name="Google Shape;103;p15"/>
          <p:cNvSpPr txBox="1">
            <a:spLocks noGrp="1"/>
          </p:cNvSpPr>
          <p:nvPr>
            <p:ph type="subTitle" idx="3"/>
          </p:nvPr>
        </p:nvSpPr>
        <p:spPr>
          <a:xfrm>
            <a:off x="6883200" y="1044100"/>
            <a:ext cx="1545300" cy="173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Font typeface="Roboto"/>
              <a:buNone/>
              <a:defRPr sz="10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104" name="Google Shape;104;p15"/>
          <p:cNvSpPr txBox="1">
            <a:spLocks noGrp="1"/>
          </p:cNvSpPr>
          <p:nvPr>
            <p:ph type="subTitle" idx="4"/>
          </p:nvPr>
        </p:nvSpPr>
        <p:spPr>
          <a:xfrm flipH="1">
            <a:off x="5990400" y="3463550"/>
            <a:ext cx="1545300" cy="320100"/>
          </a:xfrm>
          <a:prstGeom prst="rect">
            <a:avLst/>
          </a:prstGeom>
          <a:noFill/>
        </p:spPr>
        <p:txBody>
          <a:bodyPr spcFirstLastPara="1" wrap="square" lIns="91425" tIns="91425" rIns="91425" bIns="91425" anchor="b" anchorCtr="0">
            <a:noAutofit/>
          </a:bodyPr>
          <a:lstStyle>
            <a:lvl1pPr lvl="0" rtl="0">
              <a:lnSpc>
                <a:spcPct val="50000"/>
              </a:lnSpc>
              <a:spcBef>
                <a:spcPts val="0"/>
              </a:spcBef>
              <a:spcAft>
                <a:spcPts val="0"/>
              </a:spcAft>
              <a:buClr>
                <a:schemeClr val="dk1"/>
              </a:buClr>
              <a:buSzPts val="2000"/>
              <a:buNone/>
              <a:defRPr sz="2000" b="1">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05" name="Google Shape;105;p15"/>
          <p:cNvSpPr txBox="1">
            <a:spLocks noGrp="1"/>
          </p:cNvSpPr>
          <p:nvPr>
            <p:ph type="subTitle" idx="5"/>
          </p:nvPr>
        </p:nvSpPr>
        <p:spPr>
          <a:xfrm>
            <a:off x="5990400" y="3834750"/>
            <a:ext cx="2419200" cy="8595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06" name="Google Shape;106;p15"/>
          <p:cNvSpPr txBox="1">
            <a:spLocks noGrp="1"/>
          </p:cNvSpPr>
          <p:nvPr>
            <p:ph type="subTitle" idx="6"/>
          </p:nvPr>
        </p:nvSpPr>
        <p:spPr>
          <a:xfrm flipH="1">
            <a:off x="3355200" y="3463550"/>
            <a:ext cx="1545300" cy="320100"/>
          </a:xfrm>
          <a:prstGeom prst="rect">
            <a:avLst/>
          </a:prstGeom>
          <a:noFill/>
        </p:spPr>
        <p:txBody>
          <a:bodyPr spcFirstLastPara="1" wrap="square" lIns="91425" tIns="91425" rIns="91425" bIns="91425" anchor="b" anchorCtr="0">
            <a:noAutofit/>
          </a:bodyPr>
          <a:lstStyle>
            <a:lvl1pPr lvl="0" rtl="0">
              <a:lnSpc>
                <a:spcPct val="50000"/>
              </a:lnSpc>
              <a:spcBef>
                <a:spcPts val="0"/>
              </a:spcBef>
              <a:spcAft>
                <a:spcPts val="0"/>
              </a:spcAft>
              <a:buClr>
                <a:schemeClr val="dk1"/>
              </a:buClr>
              <a:buSzPts val="2000"/>
              <a:buNone/>
              <a:defRPr sz="2000" b="1">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07" name="Google Shape;107;p15"/>
          <p:cNvSpPr txBox="1">
            <a:spLocks noGrp="1"/>
          </p:cNvSpPr>
          <p:nvPr>
            <p:ph type="subTitle" idx="7"/>
          </p:nvPr>
        </p:nvSpPr>
        <p:spPr>
          <a:xfrm>
            <a:off x="3355200" y="3834750"/>
            <a:ext cx="2419200" cy="8595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08" name="Google Shape;108;p15"/>
          <p:cNvSpPr txBox="1">
            <a:spLocks noGrp="1"/>
          </p:cNvSpPr>
          <p:nvPr>
            <p:ph type="subTitle" idx="8"/>
          </p:nvPr>
        </p:nvSpPr>
        <p:spPr>
          <a:xfrm flipH="1">
            <a:off x="720000" y="3463550"/>
            <a:ext cx="1545300" cy="320100"/>
          </a:xfrm>
          <a:prstGeom prst="rect">
            <a:avLst/>
          </a:prstGeom>
          <a:noFill/>
        </p:spPr>
        <p:txBody>
          <a:bodyPr spcFirstLastPara="1" wrap="square" lIns="91425" tIns="91425" rIns="91425" bIns="91425" anchor="b" anchorCtr="0">
            <a:noAutofit/>
          </a:bodyPr>
          <a:lstStyle>
            <a:lvl1pPr lvl="0" rtl="0">
              <a:lnSpc>
                <a:spcPct val="50000"/>
              </a:lnSpc>
              <a:spcBef>
                <a:spcPts val="0"/>
              </a:spcBef>
              <a:spcAft>
                <a:spcPts val="0"/>
              </a:spcAft>
              <a:buClr>
                <a:schemeClr val="dk1"/>
              </a:buClr>
              <a:buSzPts val="2000"/>
              <a:buNone/>
              <a:defRPr sz="2000" b="1">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09" name="Google Shape;109;p15"/>
          <p:cNvSpPr txBox="1">
            <a:spLocks noGrp="1"/>
          </p:cNvSpPr>
          <p:nvPr>
            <p:ph type="subTitle" idx="9"/>
          </p:nvPr>
        </p:nvSpPr>
        <p:spPr>
          <a:xfrm>
            <a:off x="720000" y="3834450"/>
            <a:ext cx="2419200" cy="859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0" name="Google Shape;110;p15"/>
          <p:cNvSpPr txBox="1">
            <a:spLocks noGrp="1"/>
          </p:cNvSpPr>
          <p:nvPr>
            <p:ph type="ctrTitle"/>
          </p:nvPr>
        </p:nvSpPr>
        <p:spPr>
          <a:xfrm>
            <a:off x="3592488" y="487650"/>
            <a:ext cx="2790300" cy="422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800"/>
              <a:buFont typeface="Merriweather"/>
              <a:buNone/>
              <a:defRPr b="1">
                <a:latin typeface="Merriweather"/>
                <a:ea typeface="Merriweather"/>
                <a:cs typeface="Merriweather"/>
                <a:sym typeface="Merriweather"/>
              </a:defRPr>
            </a:lvl1pPr>
            <a:lvl2pPr lvl="1" rtl="0">
              <a:spcBef>
                <a:spcPts val="0"/>
              </a:spcBef>
              <a:spcAft>
                <a:spcPts val="0"/>
              </a:spcAft>
              <a:buSzPts val="5200"/>
              <a:buFont typeface="Merriweather"/>
              <a:buNone/>
              <a:defRPr sz="5200" b="1">
                <a:latin typeface="Merriweather"/>
                <a:ea typeface="Merriweather"/>
                <a:cs typeface="Merriweather"/>
                <a:sym typeface="Merriweather"/>
              </a:defRPr>
            </a:lvl2pPr>
            <a:lvl3pPr lvl="2" rtl="0">
              <a:spcBef>
                <a:spcPts val="0"/>
              </a:spcBef>
              <a:spcAft>
                <a:spcPts val="0"/>
              </a:spcAft>
              <a:buSzPts val="5200"/>
              <a:buFont typeface="Merriweather"/>
              <a:buNone/>
              <a:defRPr sz="5200" b="1">
                <a:latin typeface="Merriweather"/>
                <a:ea typeface="Merriweather"/>
                <a:cs typeface="Merriweather"/>
                <a:sym typeface="Merriweather"/>
              </a:defRPr>
            </a:lvl3pPr>
            <a:lvl4pPr lvl="3" rtl="0">
              <a:spcBef>
                <a:spcPts val="0"/>
              </a:spcBef>
              <a:spcAft>
                <a:spcPts val="0"/>
              </a:spcAft>
              <a:buSzPts val="5200"/>
              <a:buFont typeface="Merriweather"/>
              <a:buNone/>
              <a:defRPr sz="5200" b="1">
                <a:latin typeface="Merriweather"/>
                <a:ea typeface="Merriweather"/>
                <a:cs typeface="Merriweather"/>
                <a:sym typeface="Merriweather"/>
              </a:defRPr>
            </a:lvl4pPr>
            <a:lvl5pPr lvl="4" rtl="0">
              <a:spcBef>
                <a:spcPts val="0"/>
              </a:spcBef>
              <a:spcAft>
                <a:spcPts val="0"/>
              </a:spcAft>
              <a:buSzPts val="5200"/>
              <a:buFont typeface="Merriweather"/>
              <a:buNone/>
              <a:defRPr sz="5200" b="1">
                <a:latin typeface="Merriweather"/>
                <a:ea typeface="Merriweather"/>
                <a:cs typeface="Merriweather"/>
                <a:sym typeface="Merriweather"/>
              </a:defRPr>
            </a:lvl5pPr>
            <a:lvl6pPr lvl="5" rtl="0">
              <a:spcBef>
                <a:spcPts val="0"/>
              </a:spcBef>
              <a:spcAft>
                <a:spcPts val="0"/>
              </a:spcAft>
              <a:buSzPts val="5200"/>
              <a:buFont typeface="Merriweather"/>
              <a:buNone/>
              <a:defRPr sz="5200" b="1">
                <a:latin typeface="Merriweather"/>
                <a:ea typeface="Merriweather"/>
                <a:cs typeface="Merriweather"/>
                <a:sym typeface="Merriweather"/>
              </a:defRPr>
            </a:lvl6pPr>
            <a:lvl7pPr lvl="6" rtl="0">
              <a:spcBef>
                <a:spcPts val="0"/>
              </a:spcBef>
              <a:spcAft>
                <a:spcPts val="0"/>
              </a:spcAft>
              <a:buSzPts val="5200"/>
              <a:buFont typeface="Merriweather"/>
              <a:buNone/>
              <a:defRPr sz="5200" b="1">
                <a:latin typeface="Merriweather"/>
                <a:ea typeface="Merriweather"/>
                <a:cs typeface="Merriweather"/>
                <a:sym typeface="Merriweather"/>
              </a:defRPr>
            </a:lvl7pPr>
            <a:lvl8pPr lvl="7" rtl="0">
              <a:spcBef>
                <a:spcPts val="0"/>
              </a:spcBef>
              <a:spcAft>
                <a:spcPts val="0"/>
              </a:spcAft>
              <a:buSzPts val="5200"/>
              <a:buFont typeface="Merriweather"/>
              <a:buNone/>
              <a:defRPr sz="5200" b="1">
                <a:latin typeface="Merriweather"/>
                <a:ea typeface="Merriweather"/>
                <a:cs typeface="Merriweather"/>
                <a:sym typeface="Merriweather"/>
              </a:defRPr>
            </a:lvl8pPr>
            <a:lvl9pPr lvl="8" rtl="0">
              <a:spcBef>
                <a:spcPts val="0"/>
              </a:spcBef>
              <a:spcAft>
                <a:spcPts val="0"/>
              </a:spcAft>
              <a:buSzPts val="5200"/>
              <a:buFont typeface="Merriweather"/>
              <a:buNone/>
              <a:defRPr sz="5200" b="1">
                <a:latin typeface="Merriweather"/>
                <a:ea typeface="Merriweather"/>
                <a:cs typeface="Merriweather"/>
                <a:sym typeface="Merriweather"/>
              </a:defRPr>
            </a:lvl9pPr>
          </a:lstStyle>
          <a:p>
            <a:endParaRPr/>
          </a:p>
        </p:txBody>
      </p:sp>
      <p:sp>
        <p:nvSpPr>
          <p:cNvPr id="111" name="Google Shape;111;p15"/>
          <p:cNvSpPr txBox="1">
            <a:spLocks noGrp="1"/>
          </p:cNvSpPr>
          <p:nvPr>
            <p:ph type="title" idx="13" hasCustomPrompt="1"/>
          </p:nvPr>
        </p:nvSpPr>
        <p:spPr>
          <a:xfrm>
            <a:off x="2561175" y="487650"/>
            <a:ext cx="815400" cy="4227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CUSTOM_4">
    <p:spTree>
      <p:nvGrpSpPr>
        <p:cNvPr id="1" name="Shape 112"/>
        <p:cNvGrpSpPr/>
        <p:nvPr/>
      </p:nvGrpSpPr>
      <p:grpSpPr>
        <a:xfrm>
          <a:off x="0" y="0"/>
          <a:ext cx="0" cy="0"/>
          <a:chOff x="0" y="0"/>
          <a:chExt cx="0" cy="0"/>
        </a:xfrm>
      </p:grpSpPr>
      <p:sp>
        <p:nvSpPr>
          <p:cNvPr id="113" name="Google Shape;113;p16"/>
          <p:cNvSpPr txBox="1">
            <a:spLocks noGrp="1"/>
          </p:cNvSpPr>
          <p:nvPr>
            <p:ph type="title" hasCustomPrompt="1"/>
          </p:nvPr>
        </p:nvSpPr>
        <p:spPr>
          <a:xfrm>
            <a:off x="720000" y="1626363"/>
            <a:ext cx="2419200" cy="5562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114" name="Google Shape;114;p16"/>
          <p:cNvSpPr txBox="1">
            <a:spLocks noGrp="1"/>
          </p:cNvSpPr>
          <p:nvPr>
            <p:ph type="subTitle" idx="1"/>
          </p:nvPr>
        </p:nvSpPr>
        <p:spPr>
          <a:xfrm>
            <a:off x="720000" y="2182509"/>
            <a:ext cx="2419200" cy="213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15" name="Google Shape;115;p16"/>
          <p:cNvSpPr txBox="1">
            <a:spLocks noGrp="1"/>
          </p:cNvSpPr>
          <p:nvPr>
            <p:ph type="ctrTitle" idx="2"/>
          </p:nvPr>
        </p:nvSpPr>
        <p:spPr>
          <a:xfrm>
            <a:off x="1597800" y="487650"/>
            <a:ext cx="5933400" cy="422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Font typeface="Merriweather"/>
              <a:buNone/>
              <a:defRPr b="1">
                <a:latin typeface="Merriweather"/>
                <a:ea typeface="Merriweather"/>
                <a:cs typeface="Merriweather"/>
                <a:sym typeface="Merriweather"/>
              </a:defRPr>
            </a:lvl1pPr>
            <a:lvl2pPr lvl="1" rtl="0">
              <a:spcBef>
                <a:spcPts val="0"/>
              </a:spcBef>
              <a:spcAft>
                <a:spcPts val="0"/>
              </a:spcAft>
              <a:buSzPts val="5200"/>
              <a:buFont typeface="Merriweather"/>
              <a:buNone/>
              <a:defRPr sz="5200" b="1">
                <a:latin typeface="Merriweather"/>
                <a:ea typeface="Merriweather"/>
                <a:cs typeface="Merriweather"/>
                <a:sym typeface="Merriweather"/>
              </a:defRPr>
            </a:lvl2pPr>
            <a:lvl3pPr lvl="2" rtl="0">
              <a:spcBef>
                <a:spcPts val="0"/>
              </a:spcBef>
              <a:spcAft>
                <a:spcPts val="0"/>
              </a:spcAft>
              <a:buSzPts val="5200"/>
              <a:buFont typeface="Merriweather"/>
              <a:buNone/>
              <a:defRPr sz="5200" b="1">
                <a:latin typeface="Merriweather"/>
                <a:ea typeface="Merriweather"/>
                <a:cs typeface="Merriweather"/>
                <a:sym typeface="Merriweather"/>
              </a:defRPr>
            </a:lvl3pPr>
            <a:lvl4pPr lvl="3" rtl="0">
              <a:spcBef>
                <a:spcPts val="0"/>
              </a:spcBef>
              <a:spcAft>
                <a:spcPts val="0"/>
              </a:spcAft>
              <a:buSzPts val="5200"/>
              <a:buFont typeface="Merriweather"/>
              <a:buNone/>
              <a:defRPr sz="5200" b="1">
                <a:latin typeface="Merriweather"/>
                <a:ea typeface="Merriweather"/>
                <a:cs typeface="Merriweather"/>
                <a:sym typeface="Merriweather"/>
              </a:defRPr>
            </a:lvl4pPr>
            <a:lvl5pPr lvl="4" rtl="0">
              <a:spcBef>
                <a:spcPts val="0"/>
              </a:spcBef>
              <a:spcAft>
                <a:spcPts val="0"/>
              </a:spcAft>
              <a:buSzPts val="5200"/>
              <a:buFont typeface="Merriweather"/>
              <a:buNone/>
              <a:defRPr sz="5200" b="1">
                <a:latin typeface="Merriweather"/>
                <a:ea typeface="Merriweather"/>
                <a:cs typeface="Merriweather"/>
                <a:sym typeface="Merriweather"/>
              </a:defRPr>
            </a:lvl5pPr>
            <a:lvl6pPr lvl="5" rtl="0">
              <a:spcBef>
                <a:spcPts val="0"/>
              </a:spcBef>
              <a:spcAft>
                <a:spcPts val="0"/>
              </a:spcAft>
              <a:buSzPts val="5200"/>
              <a:buFont typeface="Merriweather"/>
              <a:buNone/>
              <a:defRPr sz="5200" b="1">
                <a:latin typeface="Merriweather"/>
                <a:ea typeface="Merriweather"/>
                <a:cs typeface="Merriweather"/>
                <a:sym typeface="Merriweather"/>
              </a:defRPr>
            </a:lvl6pPr>
            <a:lvl7pPr lvl="6" rtl="0">
              <a:spcBef>
                <a:spcPts val="0"/>
              </a:spcBef>
              <a:spcAft>
                <a:spcPts val="0"/>
              </a:spcAft>
              <a:buSzPts val="5200"/>
              <a:buFont typeface="Merriweather"/>
              <a:buNone/>
              <a:defRPr sz="5200" b="1">
                <a:latin typeface="Merriweather"/>
                <a:ea typeface="Merriweather"/>
                <a:cs typeface="Merriweather"/>
                <a:sym typeface="Merriweather"/>
              </a:defRPr>
            </a:lvl7pPr>
            <a:lvl8pPr lvl="7" rtl="0">
              <a:spcBef>
                <a:spcPts val="0"/>
              </a:spcBef>
              <a:spcAft>
                <a:spcPts val="0"/>
              </a:spcAft>
              <a:buSzPts val="5200"/>
              <a:buFont typeface="Merriweather"/>
              <a:buNone/>
              <a:defRPr sz="5200" b="1">
                <a:latin typeface="Merriweather"/>
                <a:ea typeface="Merriweather"/>
                <a:cs typeface="Merriweather"/>
                <a:sym typeface="Merriweather"/>
              </a:defRPr>
            </a:lvl8pPr>
            <a:lvl9pPr lvl="8" rtl="0">
              <a:spcBef>
                <a:spcPts val="0"/>
              </a:spcBef>
              <a:spcAft>
                <a:spcPts val="0"/>
              </a:spcAft>
              <a:buSzPts val="5200"/>
              <a:buFont typeface="Merriweather"/>
              <a:buNone/>
              <a:defRPr sz="5200" b="1">
                <a:latin typeface="Merriweather"/>
                <a:ea typeface="Merriweather"/>
                <a:cs typeface="Merriweather"/>
                <a:sym typeface="Merriweather"/>
              </a:defRPr>
            </a:lvl9pPr>
          </a:lstStyle>
          <a:p>
            <a:endParaRPr/>
          </a:p>
        </p:txBody>
      </p:sp>
      <p:sp>
        <p:nvSpPr>
          <p:cNvPr id="116" name="Google Shape;116;p16"/>
          <p:cNvSpPr txBox="1">
            <a:spLocks noGrp="1"/>
          </p:cNvSpPr>
          <p:nvPr>
            <p:ph type="subTitle" idx="3"/>
          </p:nvPr>
        </p:nvSpPr>
        <p:spPr>
          <a:xfrm>
            <a:off x="720000" y="1043500"/>
            <a:ext cx="1540800" cy="17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oboto"/>
              <a:buNone/>
              <a:defRPr sz="1200">
                <a:solidFill>
                  <a:schemeClr val="dk1"/>
                </a:solidFill>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117" name="Google Shape;117;p16"/>
          <p:cNvSpPr txBox="1">
            <a:spLocks noGrp="1"/>
          </p:cNvSpPr>
          <p:nvPr>
            <p:ph type="subTitle" idx="4"/>
          </p:nvPr>
        </p:nvSpPr>
        <p:spPr>
          <a:xfrm>
            <a:off x="3799350" y="1044100"/>
            <a:ext cx="1545300" cy="17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118" name="Google Shape;118;p16"/>
          <p:cNvSpPr txBox="1">
            <a:spLocks noGrp="1"/>
          </p:cNvSpPr>
          <p:nvPr>
            <p:ph type="subTitle" idx="5"/>
          </p:nvPr>
        </p:nvSpPr>
        <p:spPr>
          <a:xfrm>
            <a:off x="6883200" y="1044100"/>
            <a:ext cx="1545300" cy="173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cxnSp>
        <p:nvCxnSpPr>
          <p:cNvPr id="119" name="Google Shape;119;p16"/>
          <p:cNvCxnSpPr/>
          <p:nvPr/>
        </p:nvCxnSpPr>
        <p:spPr>
          <a:xfrm>
            <a:off x="722950" y="999400"/>
            <a:ext cx="7686600" cy="0"/>
          </a:xfrm>
          <a:prstGeom prst="straightConnector1">
            <a:avLst/>
          </a:prstGeom>
          <a:noFill/>
          <a:ln w="19050" cap="flat" cmpd="sng">
            <a:solidFill>
              <a:schemeClr val="accent2"/>
            </a:solidFill>
            <a:prstDash val="solid"/>
            <a:round/>
            <a:headEnd type="none" w="med" len="med"/>
            <a:tailEnd type="none" w="med" len="med"/>
          </a:ln>
        </p:spPr>
      </p:cxnSp>
      <p:sp>
        <p:nvSpPr>
          <p:cNvPr id="120" name="Google Shape;120;p16"/>
          <p:cNvSpPr txBox="1">
            <a:spLocks noGrp="1"/>
          </p:cNvSpPr>
          <p:nvPr>
            <p:ph type="title" idx="6" hasCustomPrompt="1"/>
          </p:nvPr>
        </p:nvSpPr>
        <p:spPr>
          <a:xfrm>
            <a:off x="720000" y="2483175"/>
            <a:ext cx="2419200" cy="5562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121" name="Google Shape;121;p16"/>
          <p:cNvSpPr txBox="1">
            <a:spLocks noGrp="1"/>
          </p:cNvSpPr>
          <p:nvPr>
            <p:ph type="subTitle" idx="7"/>
          </p:nvPr>
        </p:nvSpPr>
        <p:spPr>
          <a:xfrm>
            <a:off x="720000" y="3039321"/>
            <a:ext cx="2419200" cy="213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2" name="Google Shape;122;p16"/>
          <p:cNvSpPr txBox="1">
            <a:spLocks noGrp="1"/>
          </p:cNvSpPr>
          <p:nvPr>
            <p:ph type="title" idx="8" hasCustomPrompt="1"/>
          </p:nvPr>
        </p:nvSpPr>
        <p:spPr>
          <a:xfrm>
            <a:off x="720000" y="3392388"/>
            <a:ext cx="2419200" cy="5562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123" name="Google Shape;123;p16"/>
          <p:cNvSpPr txBox="1">
            <a:spLocks noGrp="1"/>
          </p:cNvSpPr>
          <p:nvPr>
            <p:ph type="subTitle" idx="9"/>
          </p:nvPr>
        </p:nvSpPr>
        <p:spPr>
          <a:xfrm>
            <a:off x="720000" y="3948534"/>
            <a:ext cx="2419200" cy="213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124"/>
        <p:cNvGrpSpPr/>
        <p:nvPr/>
      </p:nvGrpSpPr>
      <p:grpSpPr>
        <a:xfrm>
          <a:off x="0" y="0"/>
          <a:ext cx="0" cy="0"/>
          <a:chOff x="0" y="0"/>
          <a:chExt cx="0" cy="0"/>
        </a:xfrm>
      </p:grpSpPr>
      <p:cxnSp>
        <p:nvCxnSpPr>
          <p:cNvPr id="125" name="Google Shape;125;p17"/>
          <p:cNvCxnSpPr/>
          <p:nvPr/>
        </p:nvCxnSpPr>
        <p:spPr>
          <a:xfrm>
            <a:off x="722950" y="999400"/>
            <a:ext cx="7686600" cy="0"/>
          </a:xfrm>
          <a:prstGeom prst="straightConnector1">
            <a:avLst/>
          </a:prstGeom>
          <a:noFill/>
          <a:ln w="19050" cap="flat" cmpd="sng">
            <a:solidFill>
              <a:schemeClr val="accent2"/>
            </a:solidFill>
            <a:prstDash val="solid"/>
            <a:round/>
            <a:headEnd type="none" w="med" len="med"/>
            <a:tailEnd type="none" w="med" len="med"/>
          </a:ln>
        </p:spPr>
      </p:cxnSp>
      <p:sp>
        <p:nvSpPr>
          <p:cNvPr id="126" name="Google Shape;126;p17"/>
          <p:cNvSpPr txBox="1">
            <a:spLocks noGrp="1"/>
          </p:cNvSpPr>
          <p:nvPr>
            <p:ph type="subTitle" idx="1"/>
          </p:nvPr>
        </p:nvSpPr>
        <p:spPr>
          <a:xfrm>
            <a:off x="1598400" y="3973388"/>
            <a:ext cx="2059500" cy="6363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7" name="Google Shape;127;p17"/>
          <p:cNvSpPr txBox="1">
            <a:spLocks noGrp="1"/>
          </p:cNvSpPr>
          <p:nvPr>
            <p:ph type="subTitle" idx="2"/>
          </p:nvPr>
        </p:nvSpPr>
        <p:spPr>
          <a:xfrm>
            <a:off x="1598400" y="3111988"/>
            <a:ext cx="2059500" cy="6402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8" name="Google Shape;128;p17"/>
          <p:cNvSpPr txBox="1">
            <a:spLocks noGrp="1"/>
          </p:cNvSpPr>
          <p:nvPr>
            <p:ph type="subTitle" idx="3"/>
          </p:nvPr>
        </p:nvSpPr>
        <p:spPr>
          <a:xfrm>
            <a:off x="1598400" y="2261363"/>
            <a:ext cx="2059500" cy="6363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29" name="Google Shape;129;p17"/>
          <p:cNvSpPr txBox="1">
            <a:spLocks noGrp="1"/>
          </p:cNvSpPr>
          <p:nvPr>
            <p:ph type="subTitle" idx="4"/>
          </p:nvPr>
        </p:nvSpPr>
        <p:spPr>
          <a:xfrm>
            <a:off x="5112000" y="2261363"/>
            <a:ext cx="2059500" cy="6363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0" name="Google Shape;130;p17"/>
          <p:cNvSpPr txBox="1">
            <a:spLocks noGrp="1"/>
          </p:cNvSpPr>
          <p:nvPr>
            <p:ph type="subTitle" idx="5"/>
          </p:nvPr>
        </p:nvSpPr>
        <p:spPr>
          <a:xfrm>
            <a:off x="5112000" y="3111988"/>
            <a:ext cx="2059500" cy="6402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1" name="Google Shape;131;p17"/>
          <p:cNvSpPr txBox="1">
            <a:spLocks noGrp="1"/>
          </p:cNvSpPr>
          <p:nvPr>
            <p:ph type="subTitle" idx="6"/>
          </p:nvPr>
        </p:nvSpPr>
        <p:spPr>
          <a:xfrm>
            <a:off x="5112000" y="3974831"/>
            <a:ext cx="2059500" cy="6333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2" name="Google Shape;132;p17"/>
          <p:cNvSpPr txBox="1">
            <a:spLocks noGrp="1"/>
          </p:cNvSpPr>
          <p:nvPr>
            <p:ph type="ctrTitle"/>
          </p:nvPr>
        </p:nvSpPr>
        <p:spPr>
          <a:xfrm>
            <a:off x="1597800" y="487650"/>
            <a:ext cx="5933400" cy="422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Font typeface="Merriweather"/>
              <a:buNone/>
              <a:defRPr b="1">
                <a:latin typeface="Merriweather"/>
                <a:ea typeface="Merriweather"/>
                <a:cs typeface="Merriweather"/>
                <a:sym typeface="Merriweather"/>
              </a:defRPr>
            </a:lvl1pPr>
            <a:lvl2pPr lvl="1" rtl="0">
              <a:spcBef>
                <a:spcPts val="0"/>
              </a:spcBef>
              <a:spcAft>
                <a:spcPts val="0"/>
              </a:spcAft>
              <a:buSzPts val="5200"/>
              <a:buFont typeface="Merriweather"/>
              <a:buNone/>
              <a:defRPr sz="5200" b="1">
                <a:latin typeface="Merriweather"/>
                <a:ea typeface="Merriweather"/>
                <a:cs typeface="Merriweather"/>
                <a:sym typeface="Merriweather"/>
              </a:defRPr>
            </a:lvl2pPr>
            <a:lvl3pPr lvl="2" rtl="0">
              <a:spcBef>
                <a:spcPts val="0"/>
              </a:spcBef>
              <a:spcAft>
                <a:spcPts val="0"/>
              </a:spcAft>
              <a:buSzPts val="5200"/>
              <a:buFont typeface="Merriweather"/>
              <a:buNone/>
              <a:defRPr sz="5200" b="1">
                <a:latin typeface="Merriweather"/>
                <a:ea typeface="Merriweather"/>
                <a:cs typeface="Merriweather"/>
                <a:sym typeface="Merriweather"/>
              </a:defRPr>
            </a:lvl3pPr>
            <a:lvl4pPr lvl="3" rtl="0">
              <a:spcBef>
                <a:spcPts val="0"/>
              </a:spcBef>
              <a:spcAft>
                <a:spcPts val="0"/>
              </a:spcAft>
              <a:buSzPts val="5200"/>
              <a:buFont typeface="Merriweather"/>
              <a:buNone/>
              <a:defRPr sz="5200" b="1">
                <a:latin typeface="Merriweather"/>
                <a:ea typeface="Merriweather"/>
                <a:cs typeface="Merriweather"/>
                <a:sym typeface="Merriweather"/>
              </a:defRPr>
            </a:lvl4pPr>
            <a:lvl5pPr lvl="4" rtl="0">
              <a:spcBef>
                <a:spcPts val="0"/>
              </a:spcBef>
              <a:spcAft>
                <a:spcPts val="0"/>
              </a:spcAft>
              <a:buSzPts val="5200"/>
              <a:buFont typeface="Merriweather"/>
              <a:buNone/>
              <a:defRPr sz="5200" b="1">
                <a:latin typeface="Merriweather"/>
                <a:ea typeface="Merriweather"/>
                <a:cs typeface="Merriweather"/>
                <a:sym typeface="Merriweather"/>
              </a:defRPr>
            </a:lvl5pPr>
            <a:lvl6pPr lvl="5" rtl="0">
              <a:spcBef>
                <a:spcPts val="0"/>
              </a:spcBef>
              <a:spcAft>
                <a:spcPts val="0"/>
              </a:spcAft>
              <a:buSzPts val="5200"/>
              <a:buFont typeface="Merriweather"/>
              <a:buNone/>
              <a:defRPr sz="5200" b="1">
                <a:latin typeface="Merriweather"/>
                <a:ea typeface="Merriweather"/>
                <a:cs typeface="Merriweather"/>
                <a:sym typeface="Merriweather"/>
              </a:defRPr>
            </a:lvl6pPr>
            <a:lvl7pPr lvl="6" rtl="0">
              <a:spcBef>
                <a:spcPts val="0"/>
              </a:spcBef>
              <a:spcAft>
                <a:spcPts val="0"/>
              </a:spcAft>
              <a:buSzPts val="5200"/>
              <a:buFont typeface="Merriweather"/>
              <a:buNone/>
              <a:defRPr sz="5200" b="1">
                <a:latin typeface="Merriweather"/>
                <a:ea typeface="Merriweather"/>
                <a:cs typeface="Merriweather"/>
                <a:sym typeface="Merriweather"/>
              </a:defRPr>
            </a:lvl7pPr>
            <a:lvl8pPr lvl="7" rtl="0">
              <a:spcBef>
                <a:spcPts val="0"/>
              </a:spcBef>
              <a:spcAft>
                <a:spcPts val="0"/>
              </a:spcAft>
              <a:buSzPts val="5200"/>
              <a:buFont typeface="Merriweather"/>
              <a:buNone/>
              <a:defRPr sz="5200" b="1">
                <a:latin typeface="Merriweather"/>
                <a:ea typeface="Merriweather"/>
                <a:cs typeface="Merriweather"/>
                <a:sym typeface="Merriweather"/>
              </a:defRPr>
            </a:lvl8pPr>
            <a:lvl9pPr lvl="8" rtl="0">
              <a:spcBef>
                <a:spcPts val="0"/>
              </a:spcBef>
              <a:spcAft>
                <a:spcPts val="0"/>
              </a:spcAft>
              <a:buSzPts val="5200"/>
              <a:buFont typeface="Merriweather"/>
              <a:buNone/>
              <a:defRPr sz="5200" b="1">
                <a:latin typeface="Merriweather"/>
                <a:ea typeface="Merriweather"/>
                <a:cs typeface="Merriweather"/>
                <a:sym typeface="Merriweather"/>
              </a:defRPr>
            </a:lvl9pPr>
          </a:lstStyle>
          <a:p>
            <a:endParaRPr/>
          </a:p>
        </p:txBody>
      </p:sp>
      <p:sp>
        <p:nvSpPr>
          <p:cNvPr id="133" name="Google Shape;133;p17"/>
          <p:cNvSpPr txBox="1">
            <a:spLocks noGrp="1"/>
          </p:cNvSpPr>
          <p:nvPr>
            <p:ph type="subTitle" idx="7"/>
          </p:nvPr>
        </p:nvSpPr>
        <p:spPr>
          <a:xfrm>
            <a:off x="720000" y="1043500"/>
            <a:ext cx="1540800" cy="17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oboto"/>
              <a:buNone/>
              <a:defRPr sz="1200">
                <a:solidFill>
                  <a:schemeClr val="dk1"/>
                </a:solidFill>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134" name="Google Shape;134;p17"/>
          <p:cNvSpPr txBox="1">
            <a:spLocks noGrp="1"/>
          </p:cNvSpPr>
          <p:nvPr>
            <p:ph type="subTitle" idx="8"/>
          </p:nvPr>
        </p:nvSpPr>
        <p:spPr>
          <a:xfrm>
            <a:off x="3799350" y="1044100"/>
            <a:ext cx="1545300" cy="17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135" name="Google Shape;135;p17"/>
          <p:cNvSpPr txBox="1">
            <a:spLocks noGrp="1"/>
          </p:cNvSpPr>
          <p:nvPr>
            <p:ph type="subTitle" idx="9"/>
          </p:nvPr>
        </p:nvSpPr>
        <p:spPr>
          <a:xfrm>
            <a:off x="6883200" y="1044100"/>
            <a:ext cx="1545300" cy="173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136" name="Google Shape;136;p17"/>
          <p:cNvSpPr txBox="1">
            <a:spLocks noGrp="1"/>
          </p:cNvSpPr>
          <p:nvPr>
            <p:ph type="subTitle" idx="13"/>
          </p:nvPr>
        </p:nvSpPr>
        <p:spPr>
          <a:xfrm>
            <a:off x="720000" y="1819656"/>
            <a:ext cx="2937900" cy="3183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b="1"/>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37" name="Google Shape;137;p17"/>
          <p:cNvSpPr txBox="1">
            <a:spLocks noGrp="1"/>
          </p:cNvSpPr>
          <p:nvPr>
            <p:ph type="subTitle" idx="14"/>
          </p:nvPr>
        </p:nvSpPr>
        <p:spPr>
          <a:xfrm>
            <a:off x="4233600" y="1819656"/>
            <a:ext cx="2937900" cy="3183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b="1"/>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
  <p:cSld name="CUSTOM_5_1">
    <p:spTree>
      <p:nvGrpSpPr>
        <p:cNvPr id="1" name="Shape 138"/>
        <p:cNvGrpSpPr/>
        <p:nvPr/>
      </p:nvGrpSpPr>
      <p:grpSpPr>
        <a:xfrm>
          <a:off x="0" y="0"/>
          <a:ext cx="0" cy="0"/>
          <a:chOff x="0" y="0"/>
          <a:chExt cx="0" cy="0"/>
        </a:xfrm>
      </p:grpSpPr>
      <p:cxnSp>
        <p:nvCxnSpPr>
          <p:cNvPr id="139" name="Google Shape;139;p18"/>
          <p:cNvCxnSpPr/>
          <p:nvPr/>
        </p:nvCxnSpPr>
        <p:spPr>
          <a:xfrm>
            <a:off x="722950" y="999400"/>
            <a:ext cx="7686600" cy="0"/>
          </a:xfrm>
          <a:prstGeom prst="straightConnector1">
            <a:avLst/>
          </a:prstGeom>
          <a:noFill/>
          <a:ln w="19050" cap="flat" cmpd="sng">
            <a:solidFill>
              <a:schemeClr val="accent2"/>
            </a:solidFill>
            <a:prstDash val="solid"/>
            <a:round/>
            <a:headEnd type="none" w="med" len="med"/>
            <a:tailEnd type="none" w="med" len="med"/>
          </a:ln>
        </p:spPr>
      </p:cxnSp>
      <p:sp>
        <p:nvSpPr>
          <p:cNvPr id="140" name="Google Shape;140;p18"/>
          <p:cNvSpPr txBox="1">
            <a:spLocks noGrp="1"/>
          </p:cNvSpPr>
          <p:nvPr>
            <p:ph type="ctrTitle"/>
          </p:nvPr>
        </p:nvSpPr>
        <p:spPr>
          <a:xfrm>
            <a:off x="1597800" y="487650"/>
            <a:ext cx="5933400" cy="422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Font typeface="Merriweather"/>
              <a:buNone/>
              <a:defRPr b="1">
                <a:latin typeface="Merriweather"/>
                <a:ea typeface="Merriweather"/>
                <a:cs typeface="Merriweather"/>
                <a:sym typeface="Merriweather"/>
              </a:defRPr>
            </a:lvl1pPr>
            <a:lvl2pPr lvl="1" rtl="0">
              <a:spcBef>
                <a:spcPts val="0"/>
              </a:spcBef>
              <a:spcAft>
                <a:spcPts val="0"/>
              </a:spcAft>
              <a:buSzPts val="5200"/>
              <a:buFont typeface="Merriweather"/>
              <a:buNone/>
              <a:defRPr sz="5200" b="1">
                <a:latin typeface="Merriweather"/>
                <a:ea typeface="Merriweather"/>
                <a:cs typeface="Merriweather"/>
                <a:sym typeface="Merriweather"/>
              </a:defRPr>
            </a:lvl2pPr>
            <a:lvl3pPr lvl="2" rtl="0">
              <a:spcBef>
                <a:spcPts val="0"/>
              </a:spcBef>
              <a:spcAft>
                <a:spcPts val="0"/>
              </a:spcAft>
              <a:buSzPts val="5200"/>
              <a:buFont typeface="Merriweather"/>
              <a:buNone/>
              <a:defRPr sz="5200" b="1">
                <a:latin typeface="Merriweather"/>
                <a:ea typeface="Merriweather"/>
                <a:cs typeface="Merriweather"/>
                <a:sym typeface="Merriweather"/>
              </a:defRPr>
            </a:lvl3pPr>
            <a:lvl4pPr lvl="3" rtl="0">
              <a:spcBef>
                <a:spcPts val="0"/>
              </a:spcBef>
              <a:spcAft>
                <a:spcPts val="0"/>
              </a:spcAft>
              <a:buSzPts val="5200"/>
              <a:buFont typeface="Merriweather"/>
              <a:buNone/>
              <a:defRPr sz="5200" b="1">
                <a:latin typeface="Merriweather"/>
                <a:ea typeface="Merriweather"/>
                <a:cs typeface="Merriweather"/>
                <a:sym typeface="Merriweather"/>
              </a:defRPr>
            </a:lvl4pPr>
            <a:lvl5pPr lvl="4" rtl="0">
              <a:spcBef>
                <a:spcPts val="0"/>
              </a:spcBef>
              <a:spcAft>
                <a:spcPts val="0"/>
              </a:spcAft>
              <a:buSzPts val="5200"/>
              <a:buFont typeface="Merriweather"/>
              <a:buNone/>
              <a:defRPr sz="5200" b="1">
                <a:latin typeface="Merriweather"/>
                <a:ea typeface="Merriweather"/>
                <a:cs typeface="Merriweather"/>
                <a:sym typeface="Merriweather"/>
              </a:defRPr>
            </a:lvl5pPr>
            <a:lvl6pPr lvl="5" rtl="0">
              <a:spcBef>
                <a:spcPts val="0"/>
              </a:spcBef>
              <a:spcAft>
                <a:spcPts val="0"/>
              </a:spcAft>
              <a:buSzPts val="5200"/>
              <a:buFont typeface="Merriweather"/>
              <a:buNone/>
              <a:defRPr sz="5200" b="1">
                <a:latin typeface="Merriweather"/>
                <a:ea typeface="Merriweather"/>
                <a:cs typeface="Merriweather"/>
                <a:sym typeface="Merriweather"/>
              </a:defRPr>
            </a:lvl6pPr>
            <a:lvl7pPr lvl="6" rtl="0">
              <a:spcBef>
                <a:spcPts val="0"/>
              </a:spcBef>
              <a:spcAft>
                <a:spcPts val="0"/>
              </a:spcAft>
              <a:buSzPts val="5200"/>
              <a:buFont typeface="Merriweather"/>
              <a:buNone/>
              <a:defRPr sz="5200" b="1">
                <a:latin typeface="Merriweather"/>
                <a:ea typeface="Merriweather"/>
                <a:cs typeface="Merriweather"/>
                <a:sym typeface="Merriweather"/>
              </a:defRPr>
            </a:lvl7pPr>
            <a:lvl8pPr lvl="7" rtl="0">
              <a:spcBef>
                <a:spcPts val="0"/>
              </a:spcBef>
              <a:spcAft>
                <a:spcPts val="0"/>
              </a:spcAft>
              <a:buSzPts val="5200"/>
              <a:buFont typeface="Merriweather"/>
              <a:buNone/>
              <a:defRPr sz="5200" b="1">
                <a:latin typeface="Merriweather"/>
                <a:ea typeface="Merriweather"/>
                <a:cs typeface="Merriweather"/>
                <a:sym typeface="Merriweather"/>
              </a:defRPr>
            </a:lvl8pPr>
            <a:lvl9pPr lvl="8" rtl="0">
              <a:spcBef>
                <a:spcPts val="0"/>
              </a:spcBef>
              <a:spcAft>
                <a:spcPts val="0"/>
              </a:spcAft>
              <a:buSzPts val="5200"/>
              <a:buFont typeface="Merriweather"/>
              <a:buNone/>
              <a:defRPr sz="5200" b="1">
                <a:latin typeface="Merriweather"/>
                <a:ea typeface="Merriweather"/>
                <a:cs typeface="Merriweather"/>
                <a:sym typeface="Merriweather"/>
              </a:defRPr>
            </a:lvl9pPr>
          </a:lstStyle>
          <a:p>
            <a:endParaRPr/>
          </a:p>
        </p:txBody>
      </p:sp>
      <p:sp>
        <p:nvSpPr>
          <p:cNvPr id="141" name="Google Shape;141;p18"/>
          <p:cNvSpPr txBox="1">
            <a:spLocks noGrp="1"/>
          </p:cNvSpPr>
          <p:nvPr>
            <p:ph type="subTitle" idx="1"/>
          </p:nvPr>
        </p:nvSpPr>
        <p:spPr>
          <a:xfrm>
            <a:off x="720000" y="1043500"/>
            <a:ext cx="1540800" cy="17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oboto"/>
              <a:buNone/>
              <a:defRPr sz="1200">
                <a:solidFill>
                  <a:schemeClr val="dk1"/>
                </a:solidFill>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142" name="Google Shape;142;p18"/>
          <p:cNvSpPr txBox="1">
            <a:spLocks noGrp="1"/>
          </p:cNvSpPr>
          <p:nvPr>
            <p:ph type="subTitle" idx="2"/>
          </p:nvPr>
        </p:nvSpPr>
        <p:spPr>
          <a:xfrm>
            <a:off x="3799350" y="1044100"/>
            <a:ext cx="1545300" cy="17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143" name="Google Shape;143;p18"/>
          <p:cNvSpPr txBox="1">
            <a:spLocks noGrp="1"/>
          </p:cNvSpPr>
          <p:nvPr>
            <p:ph type="subTitle" idx="3"/>
          </p:nvPr>
        </p:nvSpPr>
        <p:spPr>
          <a:xfrm>
            <a:off x="6883200" y="1044100"/>
            <a:ext cx="1545300" cy="173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144" name="Google Shape;144;p18"/>
          <p:cNvSpPr txBox="1">
            <a:spLocks noGrp="1"/>
          </p:cNvSpPr>
          <p:nvPr>
            <p:ph type="subTitle" idx="4"/>
          </p:nvPr>
        </p:nvSpPr>
        <p:spPr>
          <a:xfrm flipH="1">
            <a:off x="720000" y="3827557"/>
            <a:ext cx="3266400" cy="2868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45" name="Google Shape;145;p18"/>
          <p:cNvSpPr txBox="1">
            <a:spLocks noGrp="1"/>
          </p:cNvSpPr>
          <p:nvPr>
            <p:ph type="subTitle" idx="5"/>
          </p:nvPr>
        </p:nvSpPr>
        <p:spPr>
          <a:xfrm>
            <a:off x="720000" y="4189357"/>
            <a:ext cx="3266400" cy="4845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46" name="Google Shape;146;p18"/>
          <p:cNvSpPr txBox="1">
            <a:spLocks noGrp="1"/>
          </p:cNvSpPr>
          <p:nvPr>
            <p:ph type="subTitle" idx="6"/>
          </p:nvPr>
        </p:nvSpPr>
        <p:spPr>
          <a:xfrm flipH="1">
            <a:off x="4233900" y="2190400"/>
            <a:ext cx="3297000" cy="2865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47" name="Google Shape;147;p18"/>
          <p:cNvSpPr txBox="1">
            <a:spLocks noGrp="1"/>
          </p:cNvSpPr>
          <p:nvPr>
            <p:ph type="subTitle" idx="7"/>
          </p:nvPr>
        </p:nvSpPr>
        <p:spPr>
          <a:xfrm>
            <a:off x="4233600" y="2548213"/>
            <a:ext cx="3297000" cy="4881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48" name="Google Shape;148;p18"/>
          <p:cNvSpPr txBox="1">
            <a:spLocks noGrp="1"/>
          </p:cNvSpPr>
          <p:nvPr>
            <p:ph type="subTitle" idx="8"/>
          </p:nvPr>
        </p:nvSpPr>
        <p:spPr>
          <a:xfrm flipH="1">
            <a:off x="720130" y="2190100"/>
            <a:ext cx="3297300" cy="2868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49" name="Google Shape;149;p18"/>
          <p:cNvSpPr txBox="1">
            <a:spLocks noGrp="1"/>
          </p:cNvSpPr>
          <p:nvPr>
            <p:ph type="subTitle" idx="9"/>
          </p:nvPr>
        </p:nvSpPr>
        <p:spPr>
          <a:xfrm>
            <a:off x="720170" y="2550613"/>
            <a:ext cx="3297300" cy="4857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0" name="Google Shape;150;p18"/>
          <p:cNvSpPr txBox="1">
            <a:spLocks noGrp="1"/>
          </p:cNvSpPr>
          <p:nvPr>
            <p:ph type="subTitle" idx="13"/>
          </p:nvPr>
        </p:nvSpPr>
        <p:spPr>
          <a:xfrm flipH="1">
            <a:off x="4233900" y="3827557"/>
            <a:ext cx="3297000" cy="286800"/>
          </a:xfrm>
          <a:prstGeom prst="rect">
            <a:avLst/>
          </a:prstGeom>
          <a:noFill/>
        </p:spPr>
        <p:txBody>
          <a:bodyPr spcFirstLastPara="1" wrap="square" lIns="91425" tIns="91425" rIns="91425" bIns="91425" anchor="ctr" anchorCtr="0">
            <a:noAutofit/>
          </a:bodyPr>
          <a:lstStyle>
            <a:lvl1pPr lvl="0" rtl="0">
              <a:spcBef>
                <a:spcPts val="0"/>
              </a:spcBef>
              <a:spcAft>
                <a:spcPts val="0"/>
              </a:spcAft>
              <a:buClr>
                <a:schemeClr val="dk1"/>
              </a:buClr>
              <a:buSzPts val="2000"/>
              <a:buNone/>
              <a:defRPr sz="2000" b="1">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1" name="Google Shape;151;p18"/>
          <p:cNvSpPr txBox="1">
            <a:spLocks noGrp="1"/>
          </p:cNvSpPr>
          <p:nvPr>
            <p:ph type="subTitle" idx="14"/>
          </p:nvPr>
        </p:nvSpPr>
        <p:spPr>
          <a:xfrm>
            <a:off x="4233600" y="4189357"/>
            <a:ext cx="3297000" cy="4881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p:cSld name="CUSTOM_6">
    <p:spTree>
      <p:nvGrpSpPr>
        <p:cNvPr id="1" name="Shape 152"/>
        <p:cNvGrpSpPr/>
        <p:nvPr/>
      </p:nvGrpSpPr>
      <p:grpSpPr>
        <a:xfrm>
          <a:off x="0" y="0"/>
          <a:ext cx="0" cy="0"/>
          <a:chOff x="0" y="0"/>
          <a:chExt cx="0" cy="0"/>
        </a:xfrm>
      </p:grpSpPr>
      <p:cxnSp>
        <p:nvCxnSpPr>
          <p:cNvPr id="153" name="Google Shape;153;p19"/>
          <p:cNvCxnSpPr/>
          <p:nvPr/>
        </p:nvCxnSpPr>
        <p:spPr>
          <a:xfrm>
            <a:off x="722950" y="999400"/>
            <a:ext cx="7686600" cy="0"/>
          </a:xfrm>
          <a:prstGeom prst="straightConnector1">
            <a:avLst/>
          </a:prstGeom>
          <a:noFill/>
          <a:ln w="19050" cap="flat" cmpd="sng">
            <a:solidFill>
              <a:schemeClr val="accent2"/>
            </a:solidFill>
            <a:prstDash val="solid"/>
            <a:round/>
            <a:headEnd type="none" w="med" len="med"/>
            <a:tailEnd type="none" w="med" len="med"/>
          </a:ln>
        </p:spPr>
      </p:cxnSp>
      <p:sp>
        <p:nvSpPr>
          <p:cNvPr id="154" name="Google Shape;154;p19"/>
          <p:cNvSpPr txBox="1">
            <a:spLocks noGrp="1"/>
          </p:cNvSpPr>
          <p:nvPr>
            <p:ph type="subTitle" idx="1"/>
          </p:nvPr>
        </p:nvSpPr>
        <p:spPr>
          <a:xfrm>
            <a:off x="720000" y="2217025"/>
            <a:ext cx="2419200" cy="12234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5" name="Google Shape;155;p19"/>
          <p:cNvSpPr txBox="1">
            <a:spLocks noGrp="1"/>
          </p:cNvSpPr>
          <p:nvPr>
            <p:ph type="ctrTitle"/>
          </p:nvPr>
        </p:nvSpPr>
        <p:spPr>
          <a:xfrm>
            <a:off x="1597800" y="487650"/>
            <a:ext cx="5933400" cy="422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Font typeface="Merriweather"/>
              <a:buNone/>
              <a:defRPr b="1">
                <a:latin typeface="Merriweather"/>
                <a:ea typeface="Merriweather"/>
                <a:cs typeface="Merriweather"/>
                <a:sym typeface="Merriweather"/>
              </a:defRPr>
            </a:lvl1pPr>
            <a:lvl2pPr lvl="1" rtl="0">
              <a:spcBef>
                <a:spcPts val="0"/>
              </a:spcBef>
              <a:spcAft>
                <a:spcPts val="0"/>
              </a:spcAft>
              <a:buSzPts val="5200"/>
              <a:buFont typeface="Merriweather"/>
              <a:buNone/>
              <a:defRPr sz="5200" b="1">
                <a:latin typeface="Merriweather"/>
                <a:ea typeface="Merriweather"/>
                <a:cs typeface="Merriweather"/>
                <a:sym typeface="Merriweather"/>
              </a:defRPr>
            </a:lvl2pPr>
            <a:lvl3pPr lvl="2" rtl="0">
              <a:spcBef>
                <a:spcPts val="0"/>
              </a:spcBef>
              <a:spcAft>
                <a:spcPts val="0"/>
              </a:spcAft>
              <a:buSzPts val="5200"/>
              <a:buFont typeface="Merriweather"/>
              <a:buNone/>
              <a:defRPr sz="5200" b="1">
                <a:latin typeface="Merriweather"/>
                <a:ea typeface="Merriweather"/>
                <a:cs typeface="Merriweather"/>
                <a:sym typeface="Merriweather"/>
              </a:defRPr>
            </a:lvl3pPr>
            <a:lvl4pPr lvl="3" rtl="0">
              <a:spcBef>
                <a:spcPts val="0"/>
              </a:spcBef>
              <a:spcAft>
                <a:spcPts val="0"/>
              </a:spcAft>
              <a:buSzPts val="5200"/>
              <a:buFont typeface="Merriweather"/>
              <a:buNone/>
              <a:defRPr sz="5200" b="1">
                <a:latin typeface="Merriweather"/>
                <a:ea typeface="Merriweather"/>
                <a:cs typeface="Merriweather"/>
                <a:sym typeface="Merriweather"/>
              </a:defRPr>
            </a:lvl4pPr>
            <a:lvl5pPr lvl="4" rtl="0">
              <a:spcBef>
                <a:spcPts val="0"/>
              </a:spcBef>
              <a:spcAft>
                <a:spcPts val="0"/>
              </a:spcAft>
              <a:buSzPts val="5200"/>
              <a:buFont typeface="Merriweather"/>
              <a:buNone/>
              <a:defRPr sz="5200" b="1">
                <a:latin typeface="Merriweather"/>
                <a:ea typeface="Merriweather"/>
                <a:cs typeface="Merriweather"/>
                <a:sym typeface="Merriweather"/>
              </a:defRPr>
            </a:lvl5pPr>
            <a:lvl6pPr lvl="5" rtl="0">
              <a:spcBef>
                <a:spcPts val="0"/>
              </a:spcBef>
              <a:spcAft>
                <a:spcPts val="0"/>
              </a:spcAft>
              <a:buSzPts val="5200"/>
              <a:buFont typeface="Merriweather"/>
              <a:buNone/>
              <a:defRPr sz="5200" b="1">
                <a:latin typeface="Merriweather"/>
                <a:ea typeface="Merriweather"/>
                <a:cs typeface="Merriweather"/>
                <a:sym typeface="Merriweather"/>
              </a:defRPr>
            </a:lvl6pPr>
            <a:lvl7pPr lvl="6" rtl="0">
              <a:spcBef>
                <a:spcPts val="0"/>
              </a:spcBef>
              <a:spcAft>
                <a:spcPts val="0"/>
              </a:spcAft>
              <a:buSzPts val="5200"/>
              <a:buFont typeface="Merriweather"/>
              <a:buNone/>
              <a:defRPr sz="5200" b="1">
                <a:latin typeface="Merriweather"/>
                <a:ea typeface="Merriweather"/>
                <a:cs typeface="Merriweather"/>
                <a:sym typeface="Merriweather"/>
              </a:defRPr>
            </a:lvl7pPr>
            <a:lvl8pPr lvl="7" rtl="0">
              <a:spcBef>
                <a:spcPts val="0"/>
              </a:spcBef>
              <a:spcAft>
                <a:spcPts val="0"/>
              </a:spcAft>
              <a:buSzPts val="5200"/>
              <a:buFont typeface="Merriweather"/>
              <a:buNone/>
              <a:defRPr sz="5200" b="1">
                <a:latin typeface="Merriweather"/>
                <a:ea typeface="Merriweather"/>
                <a:cs typeface="Merriweather"/>
                <a:sym typeface="Merriweather"/>
              </a:defRPr>
            </a:lvl8pPr>
            <a:lvl9pPr lvl="8" rtl="0">
              <a:spcBef>
                <a:spcPts val="0"/>
              </a:spcBef>
              <a:spcAft>
                <a:spcPts val="0"/>
              </a:spcAft>
              <a:buSzPts val="5200"/>
              <a:buFont typeface="Merriweather"/>
              <a:buNone/>
              <a:defRPr sz="5200" b="1">
                <a:latin typeface="Merriweather"/>
                <a:ea typeface="Merriweather"/>
                <a:cs typeface="Merriweather"/>
                <a:sym typeface="Merriweather"/>
              </a:defRPr>
            </a:lvl9pPr>
          </a:lstStyle>
          <a:p>
            <a:endParaRPr/>
          </a:p>
        </p:txBody>
      </p:sp>
      <p:sp>
        <p:nvSpPr>
          <p:cNvPr id="156" name="Google Shape;156;p19"/>
          <p:cNvSpPr txBox="1">
            <a:spLocks noGrp="1"/>
          </p:cNvSpPr>
          <p:nvPr>
            <p:ph type="subTitle" idx="2"/>
          </p:nvPr>
        </p:nvSpPr>
        <p:spPr>
          <a:xfrm>
            <a:off x="720000" y="1043500"/>
            <a:ext cx="1540800" cy="17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oboto"/>
              <a:buNone/>
              <a:defRPr sz="1200">
                <a:solidFill>
                  <a:schemeClr val="dk1"/>
                </a:solidFill>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157" name="Google Shape;157;p19"/>
          <p:cNvSpPr txBox="1">
            <a:spLocks noGrp="1"/>
          </p:cNvSpPr>
          <p:nvPr>
            <p:ph type="subTitle" idx="3"/>
          </p:nvPr>
        </p:nvSpPr>
        <p:spPr>
          <a:xfrm>
            <a:off x="3799350" y="1044100"/>
            <a:ext cx="1545300" cy="17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158" name="Google Shape;158;p19"/>
          <p:cNvSpPr txBox="1">
            <a:spLocks noGrp="1"/>
          </p:cNvSpPr>
          <p:nvPr>
            <p:ph type="subTitle" idx="4"/>
          </p:nvPr>
        </p:nvSpPr>
        <p:spPr>
          <a:xfrm>
            <a:off x="6883200" y="1044100"/>
            <a:ext cx="1545300" cy="173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1">
  <p:cSld name="CUSTOM_7">
    <p:spTree>
      <p:nvGrpSpPr>
        <p:cNvPr id="1" name="Shape 159"/>
        <p:cNvGrpSpPr/>
        <p:nvPr/>
      </p:nvGrpSpPr>
      <p:grpSpPr>
        <a:xfrm>
          <a:off x="0" y="0"/>
          <a:ext cx="0" cy="0"/>
          <a:chOff x="0" y="0"/>
          <a:chExt cx="0" cy="0"/>
        </a:xfrm>
      </p:grpSpPr>
      <p:cxnSp>
        <p:nvCxnSpPr>
          <p:cNvPr id="160" name="Google Shape;160;p20"/>
          <p:cNvCxnSpPr/>
          <p:nvPr/>
        </p:nvCxnSpPr>
        <p:spPr>
          <a:xfrm>
            <a:off x="722950" y="999400"/>
            <a:ext cx="7686600" cy="0"/>
          </a:xfrm>
          <a:prstGeom prst="straightConnector1">
            <a:avLst/>
          </a:prstGeom>
          <a:noFill/>
          <a:ln w="19050" cap="flat" cmpd="sng">
            <a:solidFill>
              <a:schemeClr val="accent2"/>
            </a:solidFill>
            <a:prstDash val="solid"/>
            <a:round/>
            <a:headEnd type="none" w="med" len="med"/>
            <a:tailEnd type="none" w="med" len="med"/>
          </a:ln>
        </p:spPr>
      </p:cxnSp>
      <p:sp>
        <p:nvSpPr>
          <p:cNvPr id="161" name="Google Shape;161;p20"/>
          <p:cNvSpPr txBox="1">
            <a:spLocks noGrp="1"/>
          </p:cNvSpPr>
          <p:nvPr>
            <p:ph type="subTitle" idx="1"/>
          </p:nvPr>
        </p:nvSpPr>
        <p:spPr>
          <a:xfrm>
            <a:off x="720000" y="3706160"/>
            <a:ext cx="2419200" cy="858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62" name="Google Shape;162;p20"/>
          <p:cNvSpPr txBox="1">
            <a:spLocks noGrp="1"/>
          </p:cNvSpPr>
          <p:nvPr>
            <p:ph type="subTitle" idx="2"/>
          </p:nvPr>
        </p:nvSpPr>
        <p:spPr>
          <a:xfrm>
            <a:off x="720000" y="3039051"/>
            <a:ext cx="1019100" cy="219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12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63" name="Google Shape;163;p20"/>
          <p:cNvSpPr txBox="1">
            <a:spLocks noGrp="1"/>
          </p:cNvSpPr>
          <p:nvPr>
            <p:ph type="subTitle" idx="3"/>
          </p:nvPr>
        </p:nvSpPr>
        <p:spPr>
          <a:xfrm>
            <a:off x="720000" y="3306063"/>
            <a:ext cx="1114500" cy="359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1">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64" name="Google Shape;164;p20"/>
          <p:cNvSpPr txBox="1">
            <a:spLocks noGrp="1"/>
          </p:cNvSpPr>
          <p:nvPr>
            <p:ph type="ctrTitle"/>
          </p:nvPr>
        </p:nvSpPr>
        <p:spPr>
          <a:xfrm>
            <a:off x="1597800" y="487650"/>
            <a:ext cx="5933400" cy="422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Font typeface="Merriweather"/>
              <a:buNone/>
              <a:defRPr b="1">
                <a:latin typeface="Merriweather"/>
                <a:ea typeface="Merriweather"/>
                <a:cs typeface="Merriweather"/>
                <a:sym typeface="Merriweather"/>
              </a:defRPr>
            </a:lvl1pPr>
            <a:lvl2pPr lvl="1" rtl="0">
              <a:spcBef>
                <a:spcPts val="0"/>
              </a:spcBef>
              <a:spcAft>
                <a:spcPts val="0"/>
              </a:spcAft>
              <a:buSzPts val="5200"/>
              <a:buFont typeface="Merriweather"/>
              <a:buNone/>
              <a:defRPr sz="5200" b="1">
                <a:latin typeface="Merriweather"/>
                <a:ea typeface="Merriweather"/>
                <a:cs typeface="Merriweather"/>
                <a:sym typeface="Merriweather"/>
              </a:defRPr>
            </a:lvl2pPr>
            <a:lvl3pPr lvl="2" rtl="0">
              <a:spcBef>
                <a:spcPts val="0"/>
              </a:spcBef>
              <a:spcAft>
                <a:spcPts val="0"/>
              </a:spcAft>
              <a:buSzPts val="5200"/>
              <a:buFont typeface="Merriweather"/>
              <a:buNone/>
              <a:defRPr sz="5200" b="1">
                <a:latin typeface="Merriweather"/>
                <a:ea typeface="Merriweather"/>
                <a:cs typeface="Merriweather"/>
                <a:sym typeface="Merriweather"/>
              </a:defRPr>
            </a:lvl3pPr>
            <a:lvl4pPr lvl="3" rtl="0">
              <a:spcBef>
                <a:spcPts val="0"/>
              </a:spcBef>
              <a:spcAft>
                <a:spcPts val="0"/>
              </a:spcAft>
              <a:buSzPts val="5200"/>
              <a:buFont typeface="Merriweather"/>
              <a:buNone/>
              <a:defRPr sz="5200" b="1">
                <a:latin typeface="Merriweather"/>
                <a:ea typeface="Merriweather"/>
                <a:cs typeface="Merriweather"/>
                <a:sym typeface="Merriweather"/>
              </a:defRPr>
            </a:lvl4pPr>
            <a:lvl5pPr lvl="4" rtl="0">
              <a:spcBef>
                <a:spcPts val="0"/>
              </a:spcBef>
              <a:spcAft>
                <a:spcPts val="0"/>
              </a:spcAft>
              <a:buSzPts val="5200"/>
              <a:buFont typeface="Merriweather"/>
              <a:buNone/>
              <a:defRPr sz="5200" b="1">
                <a:latin typeface="Merriweather"/>
                <a:ea typeface="Merriweather"/>
                <a:cs typeface="Merriweather"/>
                <a:sym typeface="Merriweather"/>
              </a:defRPr>
            </a:lvl5pPr>
            <a:lvl6pPr lvl="5" rtl="0">
              <a:spcBef>
                <a:spcPts val="0"/>
              </a:spcBef>
              <a:spcAft>
                <a:spcPts val="0"/>
              </a:spcAft>
              <a:buSzPts val="5200"/>
              <a:buFont typeface="Merriweather"/>
              <a:buNone/>
              <a:defRPr sz="5200" b="1">
                <a:latin typeface="Merriweather"/>
                <a:ea typeface="Merriweather"/>
                <a:cs typeface="Merriweather"/>
                <a:sym typeface="Merriweather"/>
              </a:defRPr>
            </a:lvl6pPr>
            <a:lvl7pPr lvl="6" rtl="0">
              <a:spcBef>
                <a:spcPts val="0"/>
              </a:spcBef>
              <a:spcAft>
                <a:spcPts val="0"/>
              </a:spcAft>
              <a:buSzPts val="5200"/>
              <a:buFont typeface="Merriweather"/>
              <a:buNone/>
              <a:defRPr sz="5200" b="1">
                <a:latin typeface="Merriweather"/>
                <a:ea typeface="Merriweather"/>
                <a:cs typeface="Merriweather"/>
                <a:sym typeface="Merriweather"/>
              </a:defRPr>
            </a:lvl7pPr>
            <a:lvl8pPr lvl="7" rtl="0">
              <a:spcBef>
                <a:spcPts val="0"/>
              </a:spcBef>
              <a:spcAft>
                <a:spcPts val="0"/>
              </a:spcAft>
              <a:buSzPts val="5200"/>
              <a:buFont typeface="Merriweather"/>
              <a:buNone/>
              <a:defRPr sz="5200" b="1">
                <a:latin typeface="Merriweather"/>
                <a:ea typeface="Merriweather"/>
                <a:cs typeface="Merriweather"/>
                <a:sym typeface="Merriweather"/>
              </a:defRPr>
            </a:lvl8pPr>
            <a:lvl9pPr lvl="8" rtl="0">
              <a:spcBef>
                <a:spcPts val="0"/>
              </a:spcBef>
              <a:spcAft>
                <a:spcPts val="0"/>
              </a:spcAft>
              <a:buSzPts val="5200"/>
              <a:buFont typeface="Merriweather"/>
              <a:buNone/>
              <a:defRPr sz="5200" b="1">
                <a:latin typeface="Merriweather"/>
                <a:ea typeface="Merriweather"/>
                <a:cs typeface="Merriweather"/>
                <a:sym typeface="Merriweather"/>
              </a:defRPr>
            </a:lvl9pPr>
          </a:lstStyle>
          <a:p>
            <a:endParaRPr/>
          </a:p>
        </p:txBody>
      </p:sp>
      <p:sp>
        <p:nvSpPr>
          <p:cNvPr id="165" name="Google Shape;165;p20"/>
          <p:cNvSpPr txBox="1">
            <a:spLocks noGrp="1"/>
          </p:cNvSpPr>
          <p:nvPr>
            <p:ph type="subTitle" idx="4"/>
          </p:nvPr>
        </p:nvSpPr>
        <p:spPr>
          <a:xfrm>
            <a:off x="720000" y="1043500"/>
            <a:ext cx="1540800" cy="17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oboto"/>
              <a:buNone/>
              <a:defRPr sz="1200">
                <a:solidFill>
                  <a:schemeClr val="dk1"/>
                </a:solidFill>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166" name="Google Shape;166;p20"/>
          <p:cNvSpPr txBox="1">
            <a:spLocks noGrp="1"/>
          </p:cNvSpPr>
          <p:nvPr>
            <p:ph type="subTitle" idx="5"/>
          </p:nvPr>
        </p:nvSpPr>
        <p:spPr>
          <a:xfrm>
            <a:off x="3799350" y="1044100"/>
            <a:ext cx="1545300" cy="17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167" name="Google Shape;167;p20"/>
          <p:cNvSpPr txBox="1">
            <a:spLocks noGrp="1"/>
          </p:cNvSpPr>
          <p:nvPr>
            <p:ph type="subTitle" idx="6"/>
          </p:nvPr>
        </p:nvSpPr>
        <p:spPr>
          <a:xfrm>
            <a:off x="6883200" y="1044100"/>
            <a:ext cx="1545300" cy="173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168" name="Google Shape;168;p20"/>
          <p:cNvSpPr txBox="1">
            <a:spLocks noGrp="1"/>
          </p:cNvSpPr>
          <p:nvPr>
            <p:ph type="subTitle" idx="7"/>
          </p:nvPr>
        </p:nvSpPr>
        <p:spPr>
          <a:xfrm>
            <a:off x="3355200" y="3706160"/>
            <a:ext cx="2419200" cy="858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69" name="Google Shape;169;p20"/>
          <p:cNvSpPr txBox="1">
            <a:spLocks noGrp="1"/>
          </p:cNvSpPr>
          <p:nvPr>
            <p:ph type="subTitle" idx="8"/>
          </p:nvPr>
        </p:nvSpPr>
        <p:spPr>
          <a:xfrm>
            <a:off x="3355200" y="3039051"/>
            <a:ext cx="1019100" cy="219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12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70" name="Google Shape;170;p20"/>
          <p:cNvSpPr txBox="1">
            <a:spLocks noGrp="1"/>
          </p:cNvSpPr>
          <p:nvPr>
            <p:ph type="subTitle" idx="9"/>
          </p:nvPr>
        </p:nvSpPr>
        <p:spPr>
          <a:xfrm>
            <a:off x="3355200" y="3306063"/>
            <a:ext cx="1114500" cy="359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1">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71" name="Google Shape;171;p20"/>
          <p:cNvSpPr txBox="1">
            <a:spLocks noGrp="1"/>
          </p:cNvSpPr>
          <p:nvPr>
            <p:ph type="subTitle" idx="13"/>
          </p:nvPr>
        </p:nvSpPr>
        <p:spPr>
          <a:xfrm>
            <a:off x="5991850" y="3706160"/>
            <a:ext cx="2419200" cy="858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72" name="Google Shape;172;p20"/>
          <p:cNvSpPr txBox="1">
            <a:spLocks noGrp="1"/>
          </p:cNvSpPr>
          <p:nvPr>
            <p:ph type="subTitle" idx="14"/>
          </p:nvPr>
        </p:nvSpPr>
        <p:spPr>
          <a:xfrm>
            <a:off x="5991850" y="3039051"/>
            <a:ext cx="1019100" cy="2196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12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73" name="Google Shape;173;p20"/>
          <p:cNvSpPr txBox="1">
            <a:spLocks noGrp="1"/>
          </p:cNvSpPr>
          <p:nvPr>
            <p:ph type="subTitle" idx="15"/>
          </p:nvPr>
        </p:nvSpPr>
        <p:spPr>
          <a:xfrm>
            <a:off x="5991850" y="3306063"/>
            <a:ext cx="1114500" cy="3597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sz="2000" b="1">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cxnSp>
        <p:nvCxnSpPr>
          <p:cNvPr id="16" name="Google Shape;16;p3"/>
          <p:cNvCxnSpPr/>
          <p:nvPr/>
        </p:nvCxnSpPr>
        <p:spPr>
          <a:xfrm>
            <a:off x="722950" y="999400"/>
            <a:ext cx="7686600" cy="0"/>
          </a:xfrm>
          <a:prstGeom prst="straightConnector1">
            <a:avLst/>
          </a:prstGeom>
          <a:noFill/>
          <a:ln w="19050" cap="flat" cmpd="sng">
            <a:solidFill>
              <a:schemeClr val="accent2"/>
            </a:solidFill>
            <a:prstDash val="solid"/>
            <a:round/>
            <a:headEnd type="none" w="med" len="med"/>
            <a:tailEnd type="none" w="med" len="med"/>
          </a:ln>
        </p:spPr>
      </p:cxnSp>
      <p:sp>
        <p:nvSpPr>
          <p:cNvPr id="17" name="Google Shape;17;p3"/>
          <p:cNvSpPr txBox="1">
            <a:spLocks noGrp="1"/>
          </p:cNvSpPr>
          <p:nvPr>
            <p:ph type="subTitle" idx="1"/>
          </p:nvPr>
        </p:nvSpPr>
        <p:spPr>
          <a:xfrm>
            <a:off x="1597200" y="487650"/>
            <a:ext cx="5934600" cy="420600"/>
          </a:xfrm>
          <a:prstGeom prst="rect">
            <a:avLst/>
          </a:prstGeom>
        </p:spPr>
        <p:txBody>
          <a:bodyPr spcFirstLastPara="1" wrap="square" lIns="91425" tIns="91425" rIns="91425" bIns="91425" anchor="ctr" anchorCtr="0">
            <a:noAutofit/>
          </a:bodyPr>
          <a:lstStyle>
            <a:lvl1pPr marL="0" marR="0" lvl="0" indent="0" algn="ctr" rtl="0">
              <a:lnSpc>
                <a:spcPct val="100000"/>
              </a:lnSpc>
              <a:spcBef>
                <a:spcPts val="0"/>
              </a:spcBef>
              <a:spcAft>
                <a:spcPts val="0"/>
              </a:spcAft>
              <a:buClr>
                <a:schemeClr val="dk1"/>
              </a:buClr>
              <a:buSzPts val="2800"/>
              <a:buFont typeface="Merriweather"/>
              <a:buNone/>
              <a:defRPr sz="2800" b="1">
                <a:solidFill>
                  <a:schemeClr val="dk1"/>
                </a:solidFill>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18" name="Google Shape;18;p3"/>
          <p:cNvSpPr txBox="1">
            <a:spLocks noGrp="1"/>
          </p:cNvSpPr>
          <p:nvPr>
            <p:ph type="title" hasCustomPrompt="1"/>
          </p:nvPr>
        </p:nvSpPr>
        <p:spPr>
          <a:xfrm>
            <a:off x="1598400" y="2253600"/>
            <a:ext cx="662400" cy="6408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Clr>
                <a:schemeClr val="dk2"/>
              </a:buClr>
              <a:buSzPts val="2800"/>
              <a:buNone/>
              <a:defRPr sz="3600">
                <a:solidFill>
                  <a:schemeClr val="lt1"/>
                </a:solidFill>
              </a:defRPr>
            </a:lvl1pPr>
            <a:lvl2pPr lvl="1" algn="ctr" rtl="0">
              <a:spcBef>
                <a:spcPts val="0"/>
              </a:spcBef>
              <a:spcAft>
                <a:spcPts val="0"/>
              </a:spcAft>
              <a:buClr>
                <a:schemeClr val="dk2"/>
              </a:buClr>
              <a:buSzPts val="2000"/>
              <a:buNone/>
              <a:defRPr sz="2000">
                <a:solidFill>
                  <a:schemeClr val="dk2"/>
                </a:solidFill>
              </a:defRPr>
            </a:lvl2pPr>
            <a:lvl3pPr lvl="2" algn="ctr" rtl="0">
              <a:spcBef>
                <a:spcPts val="0"/>
              </a:spcBef>
              <a:spcAft>
                <a:spcPts val="0"/>
              </a:spcAft>
              <a:buClr>
                <a:schemeClr val="dk2"/>
              </a:buClr>
              <a:buSzPts val="2000"/>
              <a:buNone/>
              <a:defRPr sz="2000">
                <a:solidFill>
                  <a:schemeClr val="dk2"/>
                </a:solidFill>
              </a:defRPr>
            </a:lvl3pPr>
            <a:lvl4pPr lvl="3" algn="ctr" rtl="0">
              <a:spcBef>
                <a:spcPts val="0"/>
              </a:spcBef>
              <a:spcAft>
                <a:spcPts val="0"/>
              </a:spcAft>
              <a:buClr>
                <a:schemeClr val="dk2"/>
              </a:buClr>
              <a:buSzPts val="2000"/>
              <a:buNone/>
              <a:defRPr sz="2000">
                <a:solidFill>
                  <a:schemeClr val="dk2"/>
                </a:solidFill>
              </a:defRPr>
            </a:lvl4pPr>
            <a:lvl5pPr lvl="4" algn="ctr" rtl="0">
              <a:spcBef>
                <a:spcPts val="0"/>
              </a:spcBef>
              <a:spcAft>
                <a:spcPts val="0"/>
              </a:spcAft>
              <a:buClr>
                <a:schemeClr val="dk2"/>
              </a:buClr>
              <a:buSzPts val="2000"/>
              <a:buNone/>
              <a:defRPr sz="2000">
                <a:solidFill>
                  <a:schemeClr val="dk2"/>
                </a:solidFill>
              </a:defRPr>
            </a:lvl5pPr>
            <a:lvl6pPr lvl="5" algn="ctr" rtl="0">
              <a:spcBef>
                <a:spcPts val="0"/>
              </a:spcBef>
              <a:spcAft>
                <a:spcPts val="0"/>
              </a:spcAft>
              <a:buClr>
                <a:schemeClr val="dk2"/>
              </a:buClr>
              <a:buSzPts val="2000"/>
              <a:buNone/>
              <a:defRPr sz="2000">
                <a:solidFill>
                  <a:schemeClr val="dk2"/>
                </a:solidFill>
              </a:defRPr>
            </a:lvl6pPr>
            <a:lvl7pPr lvl="6" algn="ctr" rtl="0">
              <a:spcBef>
                <a:spcPts val="0"/>
              </a:spcBef>
              <a:spcAft>
                <a:spcPts val="0"/>
              </a:spcAft>
              <a:buClr>
                <a:schemeClr val="dk2"/>
              </a:buClr>
              <a:buSzPts val="2000"/>
              <a:buNone/>
              <a:defRPr sz="2000">
                <a:solidFill>
                  <a:schemeClr val="dk2"/>
                </a:solidFill>
              </a:defRPr>
            </a:lvl7pPr>
            <a:lvl8pPr lvl="7" algn="ctr" rtl="0">
              <a:spcBef>
                <a:spcPts val="0"/>
              </a:spcBef>
              <a:spcAft>
                <a:spcPts val="0"/>
              </a:spcAft>
              <a:buClr>
                <a:schemeClr val="dk2"/>
              </a:buClr>
              <a:buSzPts val="2000"/>
              <a:buNone/>
              <a:defRPr sz="2000">
                <a:solidFill>
                  <a:schemeClr val="dk2"/>
                </a:solidFill>
              </a:defRPr>
            </a:lvl8pPr>
            <a:lvl9pPr lvl="8" algn="ctr" rtl="0">
              <a:spcBef>
                <a:spcPts val="0"/>
              </a:spcBef>
              <a:spcAft>
                <a:spcPts val="0"/>
              </a:spcAft>
              <a:buClr>
                <a:schemeClr val="dk2"/>
              </a:buClr>
              <a:buSzPts val="2000"/>
              <a:buNone/>
              <a:defRPr sz="2000">
                <a:solidFill>
                  <a:schemeClr val="dk2"/>
                </a:solidFill>
              </a:defRPr>
            </a:lvl9pPr>
          </a:lstStyle>
          <a:p>
            <a:r>
              <a:t>xx%</a:t>
            </a:r>
          </a:p>
        </p:txBody>
      </p:sp>
      <p:sp>
        <p:nvSpPr>
          <p:cNvPr id="19" name="Google Shape;19;p3"/>
          <p:cNvSpPr txBox="1">
            <a:spLocks noGrp="1"/>
          </p:cNvSpPr>
          <p:nvPr>
            <p:ph type="ctrTitle" idx="2"/>
          </p:nvPr>
        </p:nvSpPr>
        <p:spPr>
          <a:xfrm>
            <a:off x="1598400" y="3168025"/>
            <a:ext cx="4102500" cy="525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800"/>
              <a:buFont typeface="Merriweather"/>
              <a:buNone/>
              <a:defRPr sz="3600" b="1">
                <a:solidFill>
                  <a:schemeClr val="lt1"/>
                </a:solidFill>
                <a:latin typeface="Merriweather"/>
                <a:ea typeface="Merriweather"/>
                <a:cs typeface="Merriweather"/>
                <a:sym typeface="Merriweather"/>
              </a:defRPr>
            </a:lvl1pPr>
            <a:lvl2pPr lvl="1" rtl="0">
              <a:spcBef>
                <a:spcPts val="0"/>
              </a:spcBef>
              <a:spcAft>
                <a:spcPts val="0"/>
              </a:spcAft>
              <a:buSzPts val="5200"/>
              <a:buFont typeface="Merriweather"/>
              <a:buNone/>
              <a:defRPr sz="5200" b="1">
                <a:latin typeface="Merriweather"/>
                <a:ea typeface="Merriweather"/>
                <a:cs typeface="Merriweather"/>
                <a:sym typeface="Merriweather"/>
              </a:defRPr>
            </a:lvl2pPr>
            <a:lvl3pPr lvl="2" rtl="0">
              <a:spcBef>
                <a:spcPts val="0"/>
              </a:spcBef>
              <a:spcAft>
                <a:spcPts val="0"/>
              </a:spcAft>
              <a:buSzPts val="5200"/>
              <a:buFont typeface="Merriweather"/>
              <a:buNone/>
              <a:defRPr sz="5200" b="1">
                <a:latin typeface="Merriweather"/>
                <a:ea typeface="Merriweather"/>
                <a:cs typeface="Merriweather"/>
                <a:sym typeface="Merriweather"/>
              </a:defRPr>
            </a:lvl3pPr>
            <a:lvl4pPr lvl="3" rtl="0">
              <a:spcBef>
                <a:spcPts val="0"/>
              </a:spcBef>
              <a:spcAft>
                <a:spcPts val="0"/>
              </a:spcAft>
              <a:buSzPts val="5200"/>
              <a:buFont typeface="Merriweather"/>
              <a:buNone/>
              <a:defRPr sz="5200" b="1">
                <a:latin typeface="Merriweather"/>
                <a:ea typeface="Merriweather"/>
                <a:cs typeface="Merriweather"/>
                <a:sym typeface="Merriweather"/>
              </a:defRPr>
            </a:lvl4pPr>
            <a:lvl5pPr lvl="4" rtl="0">
              <a:spcBef>
                <a:spcPts val="0"/>
              </a:spcBef>
              <a:spcAft>
                <a:spcPts val="0"/>
              </a:spcAft>
              <a:buSzPts val="5200"/>
              <a:buFont typeface="Merriweather"/>
              <a:buNone/>
              <a:defRPr sz="5200" b="1">
                <a:latin typeface="Merriweather"/>
                <a:ea typeface="Merriweather"/>
                <a:cs typeface="Merriweather"/>
                <a:sym typeface="Merriweather"/>
              </a:defRPr>
            </a:lvl5pPr>
            <a:lvl6pPr lvl="5" rtl="0">
              <a:spcBef>
                <a:spcPts val="0"/>
              </a:spcBef>
              <a:spcAft>
                <a:spcPts val="0"/>
              </a:spcAft>
              <a:buSzPts val="5200"/>
              <a:buFont typeface="Merriweather"/>
              <a:buNone/>
              <a:defRPr sz="5200" b="1">
                <a:latin typeface="Merriweather"/>
                <a:ea typeface="Merriweather"/>
                <a:cs typeface="Merriweather"/>
                <a:sym typeface="Merriweather"/>
              </a:defRPr>
            </a:lvl6pPr>
            <a:lvl7pPr lvl="6" rtl="0">
              <a:spcBef>
                <a:spcPts val="0"/>
              </a:spcBef>
              <a:spcAft>
                <a:spcPts val="0"/>
              </a:spcAft>
              <a:buSzPts val="5200"/>
              <a:buFont typeface="Merriweather"/>
              <a:buNone/>
              <a:defRPr sz="5200" b="1">
                <a:latin typeface="Merriweather"/>
                <a:ea typeface="Merriweather"/>
                <a:cs typeface="Merriweather"/>
                <a:sym typeface="Merriweather"/>
              </a:defRPr>
            </a:lvl7pPr>
            <a:lvl8pPr lvl="7" rtl="0">
              <a:spcBef>
                <a:spcPts val="0"/>
              </a:spcBef>
              <a:spcAft>
                <a:spcPts val="0"/>
              </a:spcAft>
              <a:buSzPts val="5200"/>
              <a:buFont typeface="Merriweather"/>
              <a:buNone/>
              <a:defRPr sz="5200" b="1">
                <a:latin typeface="Merriweather"/>
                <a:ea typeface="Merriweather"/>
                <a:cs typeface="Merriweather"/>
                <a:sym typeface="Merriweather"/>
              </a:defRPr>
            </a:lvl8pPr>
            <a:lvl9pPr lvl="8" rtl="0">
              <a:spcBef>
                <a:spcPts val="0"/>
              </a:spcBef>
              <a:spcAft>
                <a:spcPts val="0"/>
              </a:spcAft>
              <a:buSzPts val="5200"/>
              <a:buFont typeface="Merriweather"/>
              <a:buNone/>
              <a:defRPr sz="5200" b="1">
                <a:latin typeface="Merriweather"/>
                <a:ea typeface="Merriweather"/>
                <a:cs typeface="Merriweather"/>
                <a:sym typeface="Merriweather"/>
              </a:defRPr>
            </a:lvl9pPr>
          </a:lstStyle>
          <a:p>
            <a:endParaRPr/>
          </a:p>
        </p:txBody>
      </p:sp>
      <p:sp>
        <p:nvSpPr>
          <p:cNvPr id="20" name="Google Shape;20;p3"/>
          <p:cNvSpPr txBox="1">
            <a:spLocks noGrp="1"/>
          </p:cNvSpPr>
          <p:nvPr>
            <p:ph type="subTitle" idx="3"/>
          </p:nvPr>
        </p:nvSpPr>
        <p:spPr>
          <a:xfrm>
            <a:off x="720000" y="1043500"/>
            <a:ext cx="1540800" cy="17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21" name="Google Shape;21;p3"/>
          <p:cNvSpPr txBox="1">
            <a:spLocks noGrp="1"/>
          </p:cNvSpPr>
          <p:nvPr>
            <p:ph type="subTitle" idx="4"/>
          </p:nvPr>
        </p:nvSpPr>
        <p:spPr>
          <a:xfrm>
            <a:off x="3799350" y="1044100"/>
            <a:ext cx="1545300" cy="17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22" name="Google Shape;22;p3"/>
          <p:cNvSpPr txBox="1">
            <a:spLocks noGrp="1"/>
          </p:cNvSpPr>
          <p:nvPr>
            <p:ph type="subTitle" idx="5"/>
          </p:nvPr>
        </p:nvSpPr>
        <p:spPr>
          <a:xfrm>
            <a:off x="6883200" y="1044100"/>
            <a:ext cx="1545300" cy="173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CUSTOM_1">
    <p:spTree>
      <p:nvGrpSpPr>
        <p:cNvPr id="1" name="Shape 174"/>
        <p:cNvGrpSpPr/>
        <p:nvPr/>
      </p:nvGrpSpPr>
      <p:grpSpPr>
        <a:xfrm>
          <a:off x="0" y="0"/>
          <a:ext cx="0" cy="0"/>
          <a:chOff x="0" y="0"/>
          <a:chExt cx="0" cy="0"/>
        </a:xfrm>
      </p:grpSpPr>
      <p:cxnSp>
        <p:nvCxnSpPr>
          <p:cNvPr id="175" name="Google Shape;175;p21"/>
          <p:cNvCxnSpPr/>
          <p:nvPr/>
        </p:nvCxnSpPr>
        <p:spPr>
          <a:xfrm>
            <a:off x="722950" y="999400"/>
            <a:ext cx="7686600" cy="0"/>
          </a:xfrm>
          <a:prstGeom prst="straightConnector1">
            <a:avLst/>
          </a:prstGeom>
          <a:noFill/>
          <a:ln w="19050" cap="flat" cmpd="sng">
            <a:solidFill>
              <a:schemeClr val="accent2"/>
            </a:solidFill>
            <a:prstDash val="solid"/>
            <a:round/>
            <a:headEnd type="none" w="med" len="med"/>
            <a:tailEnd type="none" w="med" len="med"/>
          </a:ln>
        </p:spPr>
      </p:cxnSp>
      <p:sp>
        <p:nvSpPr>
          <p:cNvPr id="176" name="Google Shape;176;p21"/>
          <p:cNvSpPr txBox="1">
            <a:spLocks noGrp="1"/>
          </p:cNvSpPr>
          <p:nvPr>
            <p:ph type="subTitle" idx="1"/>
          </p:nvPr>
        </p:nvSpPr>
        <p:spPr>
          <a:xfrm>
            <a:off x="720000" y="1043500"/>
            <a:ext cx="1540800" cy="17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oboto"/>
              <a:buNone/>
              <a:defRPr sz="10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177" name="Google Shape;177;p21"/>
          <p:cNvSpPr txBox="1">
            <a:spLocks noGrp="1"/>
          </p:cNvSpPr>
          <p:nvPr>
            <p:ph type="subTitle" idx="2"/>
          </p:nvPr>
        </p:nvSpPr>
        <p:spPr>
          <a:xfrm>
            <a:off x="3799350" y="1044100"/>
            <a:ext cx="1545300" cy="17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Roboto"/>
              <a:buNone/>
              <a:defRPr sz="10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178" name="Google Shape;178;p21"/>
          <p:cNvSpPr txBox="1">
            <a:spLocks noGrp="1"/>
          </p:cNvSpPr>
          <p:nvPr>
            <p:ph type="subTitle" idx="3"/>
          </p:nvPr>
        </p:nvSpPr>
        <p:spPr>
          <a:xfrm>
            <a:off x="6883200" y="1044100"/>
            <a:ext cx="1545300" cy="173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Font typeface="Roboto"/>
              <a:buNone/>
              <a:defRPr sz="10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179" name="Google Shape;179;p21"/>
          <p:cNvSpPr txBox="1">
            <a:spLocks noGrp="1"/>
          </p:cNvSpPr>
          <p:nvPr>
            <p:ph type="subTitle" idx="4"/>
          </p:nvPr>
        </p:nvSpPr>
        <p:spPr>
          <a:xfrm>
            <a:off x="5106277" y="1860175"/>
            <a:ext cx="3297600" cy="10677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Font typeface="Roboto"/>
              <a:buNone/>
              <a:defRPr>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180" name="Google Shape;180;p21"/>
          <p:cNvSpPr txBox="1">
            <a:spLocks noGrp="1"/>
          </p:cNvSpPr>
          <p:nvPr>
            <p:ph type="ctrTitle"/>
          </p:nvPr>
        </p:nvSpPr>
        <p:spPr>
          <a:xfrm>
            <a:off x="1597800" y="448860"/>
            <a:ext cx="5933400" cy="422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Font typeface="Merriweather"/>
              <a:buNone/>
              <a:defRPr sz="3500" b="1">
                <a:latin typeface="Merriweather"/>
                <a:ea typeface="Merriweather"/>
                <a:cs typeface="Merriweather"/>
                <a:sym typeface="Merriweather"/>
              </a:defRPr>
            </a:lvl1pPr>
            <a:lvl2pPr lvl="1" rtl="0">
              <a:spcBef>
                <a:spcPts val="0"/>
              </a:spcBef>
              <a:spcAft>
                <a:spcPts val="0"/>
              </a:spcAft>
              <a:buSzPts val="5200"/>
              <a:buFont typeface="Merriweather"/>
              <a:buNone/>
              <a:defRPr sz="5200" b="1">
                <a:latin typeface="Merriweather"/>
                <a:ea typeface="Merriweather"/>
                <a:cs typeface="Merriweather"/>
                <a:sym typeface="Merriweather"/>
              </a:defRPr>
            </a:lvl2pPr>
            <a:lvl3pPr lvl="2" rtl="0">
              <a:spcBef>
                <a:spcPts val="0"/>
              </a:spcBef>
              <a:spcAft>
                <a:spcPts val="0"/>
              </a:spcAft>
              <a:buSzPts val="5200"/>
              <a:buFont typeface="Merriweather"/>
              <a:buNone/>
              <a:defRPr sz="5200" b="1">
                <a:latin typeface="Merriweather"/>
                <a:ea typeface="Merriweather"/>
                <a:cs typeface="Merriweather"/>
                <a:sym typeface="Merriweather"/>
              </a:defRPr>
            </a:lvl3pPr>
            <a:lvl4pPr lvl="3" rtl="0">
              <a:spcBef>
                <a:spcPts val="0"/>
              </a:spcBef>
              <a:spcAft>
                <a:spcPts val="0"/>
              </a:spcAft>
              <a:buSzPts val="5200"/>
              <a:buFont typeface="Merriweather"/>
              <a:buNone/>
              <a:defRPr sz="5200" b="1">
                <a:latin typeface="Merriweather"/>
                <a:ea typeface="Merriweather"/>
                <a:cs typeface="Merriweather"/>
                <a:sym typeface="Merriweather"/>
              </a:defRPr>
            </a:lvl4pPr>
            <a:lvl5pPr lvl="4" rtl="0">
              <a:spcBef>
                <a:spcPts val="0"/>
              </a:spcBef>
              <a:spcAft>
                <a:spcPts val="0"/>
              </a:spcAft>
              <a:buSzPts val="5200"/>
              <a:buFont typeface="Merriweather"/>
              <a:buNone/>
              <a:defRPr sz="5200" b="1">
                <a:latin typeface="Merriweather"/>
                <a:ea typeface="Merriweather"/>
                <a:cs typeface="Merriweather"/>
                <a:sym typeface="Merriweather"/>
              </a:defRPr>
            </a:lvl5pPr>
            <a:lvl6pPr lvl="5" rtl="0">
              <a:spcBef>
                <a:spcPts val="0"/>
              </a:spcBef>
              <a:spcAft>
                <a:spcPts val="0"/>
              </a:spcAft>
              <a:buSzPts val="5200"/>
              <a:buFont typeface="Merriweather"/>
              <a:buNone/>
              <a:defRPr sz="5200" b="1">
                <a:latin typeface="Merriweather"/>
                <a:ea typeface="Merriweather"/>
                <a:cs typeface="Merriweather"/>
                <a:sym typeface="Merriweather"/>
              </a:defRPr>
            </a:lvl6pPr>
            <a:lvl7pPr lvl="6" rtl="0">
              <a:spcBef>
                <a:spcPts val="0"/>
              </a:spcBef>
              <a:spcAft>
                <a:spcPts val="0"/>
              </a:spcAft>
              <a:buSzPts val="5200"/>
              <a:buFont typeface="Merriweather"/>
              <a:buNone/>
              <a:defRPr sz="5200" b="1">
                <a:latin typeface="Merriweather"/>
                <a:ea typeface="Merriweather"/>
                <a:cs typeface="Merriweather"/>
                <a:sym typeface="Merriweather"/>
              </a:defRPr>
            </a:lvl7pPr>
            <a:lvl8pPr lvl="7" rtl="0">
              <a:spcBef>
                <a:spcPts val="0"/>
              </a:spcBef>
              <a:spcAft>
                <a:spcPts val="0"/>
              </a:spcAft>
              <a:buSzPts val="5200"/>
              <a:buFont typeface="Merriweather"/>
              <a:buNone/>
              <a:defRPr sz="5200" b="1">
                <a:latin typeface="Merriweather"/>
                <a:ea typeface="Merriweather"/>
                <a:cs typeface="Merriweather"/>
                <a:sym typeface="Merriweather"/>
              </a:defRPr>
            </a:lvl8pPr>
            <a:lvl9pPr lvl="8" rtl="0">
              <a:spcBef>
                <a:spcPts val="0"/>
              </a:spcBef>
              <a:spcAft>
                <a:spcPts val="0"/>
              </a:spcAft>
              <a:buSzPts val="5200"/>
              <a:buFont typeface="Merriweather"/>
              <a:buNone/>
              <a:defRPr sz="5200" b="1">
                <a:latin typeface="Merriweather"/>
                <a:ea typeface="Merriweather"/>
                <a:cs typeface="Merriweather"/>
                <a:sym typeface="Merriweather"/>
              </a:defRPr>
            </a:lvl9pPr>
          </a:lstStyle>
          <a:p>
            <a:endParaRPr/>
          </a:p>
        </p:txBody>
      </p:sp>
      <p:sp>
        <p:nvSpPr>
          <p:cNvPr id="181" name="Google Shape;181;p21"/>
          <p:cNvSpPr txBox="1"/>
          <p:nvPr/>
        </p:nvSpPr>
        <p:spPr>
          <a:xfrm>
            <a:off x="5112000" y="3472392"/>
            <a:ext cx="2962200" cy="858600"/>
          </a:xfrm>
          <a:prstGeom prst="rect">
            <a:avLst/>
          </a:prstGeom>
          <a:noFill/>
          <a:ln>
            <a:noFill/>
          </a:ln>
        </p:spPr>
        <p:txBody>
          <a:bodyPr spcFirstLastPara="1" wrap="square" lIns="0" tIns="0" rIns="0" bIns="0" anchor="ctr" anchorCtr="0">
            <a:noAutofit/>
          </a:bodyPr>
          <a:lstStyle/>
          <a:p>
            <a:pPr marL="0" marR="0" lvl="0" indent="0" algn="l" rtl="0">
              <a:lnSpc>
                <a:spcPct val="115000"/>
              </a:lnSpc>
              <a:spcBef>
                <a:spcPts val="0"/>
              </a:spcBef>
              <a:spcAft>
                <a:spcPts val="0"/>
              </a:spcAft>
              <a:buNone/>
            </a:pPr>
            <a:r>
              <a:rPr lang="en" sz="1200">
                <a:latin typeface="Merriweather"/>
                <a:ea typeface="Merriweather"/>
                <a:cs typeface="Merriweather"/>
                <a:sym typeface="Merriweather"/>
              </a:rPr>
              <a:t>CREDITS: This presentation template was created by </a:t>
            </a:r>
            <a:r>
              <a:rPr lang="en" sz="1200" b="1">
                <a:uFill>
                  <a:noFill/>
                </a:uFill>
                <a:latin typeface="Merriweather"/>
                <a:ea typeface="Merriweather"/>
                <a:cs typeface="Merriweather"/>
                <a:sym typeface="Merriweather"/>
                <a:hlinkClick r:id="rId2"/>
              </a:rPr>
              <a:t>Slidesgo</a:t>
            </a:r>
            <a:r>
              <a:rPr lang="en" sz="1200">
                <a:latin typeface="Merriweather"/>
                <a:ea typeface="Merriweather"/>
                <a:cs typeface="Merriweather"/>
                <a:sym typeface="Merriweather"/>
              </a:rPr>
              <a:t>, including icons by </a:t>
            </a:r>
            <a:r>
              <a:rPr lang="en" sz="1200" b="1">
                <a:uFill>
                  <a:noFill/>
                </a:uFill>
                <a:latin typeface="Merriweather"/>
                <a:ea typeface="Merriweather"/>
                <a:cs typeface="Merriweather"/>
                <a:sym typeface="Merriweather"/>
                <a:hlinkClick r:id="rId3"/>
              </a:rPr>
              <a:t>Flaticon</a:t>
            </a:r>
            <a:r>
              <a:rPr lang="en" sz="1200">
                <a:latin typeface="Merriweather"/>
                <a:ea typeface="Merriweather"/>
                <a:cs typeface="Merriweather"/>
                <a:sym typeface="Merriweather"/>
              </a:rPr>
              <a:t>, and infographics &amp; images by</a:t>
            </a:r>
            <a:r>
              <a:rPr lang="en" sz="1200" b="1">
                <a:latin typeface="Merriweather"/>
                <a:ea typeface="Merriweather"/>
                <a:cs typeface="Merriweather"/>
                <a:sym typeface="Merriweather"/>
              </a:rPr>
              <a:t> </a:t>
            </a:r>
            <a:r>
              <a:rPr lang="en" sz="1200" b="1">
                <a:uFill>
                  <a:noFill/>
                </a:uFill>
                <a:latin typeface="Merriweather"/>
                <a:ea typeface="Merriweather"/>
                <a:cs typeface="Merriweather"/>
                <a:sym typeface="Merriweather"/>
                <a:hlinkClick r:id="rId4"/>
              </a:rPr>
              <a:t>Freepik</a:t>
            </a:r>
            <a:endParaRPr sz="1200" b="1">
              <a:latin typeface="Merriweather"/>
              <a:ea typeface="Merriweather"/>
              <a:cs typeface="Merriweather"/>
              <a:sym typeface="Merriweathe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1">
  <p:cSld name="CUSTOM_2_1">
    <p:spTree>
      <p:nvGrpSpPr>
        <p:cNvPr id="1" name="Shape 182"/>
        <p:cNvGrpSpPr/>
        <p:nvPr/>
      </p:nvGrpSpPr>
      <p:grpSpPr>
        <a:xfrm>
          <a:off x="0" y="0"/>
          <a:ext cx="0" cy="0"/>
          <a:chOff x="0" y="0"/>
          <a:chExt cx="0" cy="0"/>
        </a:xfrm>
      </p:grpSpPr>
      <p:sp>
        <p:nvSpPr>
          <p:cNvPr id="183" name="Google Shape;183;p22"/>
          <p:cNvSpPr txBox="1">
            <a:spLocks noGrp="1"/>
          </p:cNvSpPr>
          <p:nvPr>
            <p:ph type="ctrTitle"/>
          </p:nvPr>
        </p:nvSpPr>
        <p:spPr>
          <a:xfrm>
            <a:off x="1597800" y="487650"/>
            <a:ext cx="5933400" cy="422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Font typeface="Merriweather"/>
              <a:buNone/>
              <a:defRPr b="1">
                <a:latin typeface="Merriweather"/>
                <a:ea typeface="Merriweather"/>
                <a:cs typeface="Merriweather"/>
                <a:sym typeface="Merriweather"/>
              </a:defRPr>
            </a:lvl1pPr>
            <a:lvl2pPr lvl="1" rtl="0">
              <a:spcBef>
                <a:spcPts val="0"/>
              </a:spcBef>
              <a:spcAft>
                <a:spcPts val="0"/>
              </a:spcAft>
              <a:buSzPts val="5200"/>
              <a:buFont typeface="Merriweather"/>
              <a:buNone/>
              <a:defRPr sz="5200" b="1">
                <a:latin typeface="Merriweather"/>
                <a:ea typeface="Merriweather"/>
                <a:cs typeface="Merriweather"/>
                <a:sym typeface="Merriweather"/>
              </a:defRPr>
            </a:lvl2pPr>
            <a:lvl3pPr lvl="2" rtl="0">
              <a:spcBef>
                <a:spcPts val="0"/>
              </a:spcBef>
              <a:spcAft>
                <a:spcPts val="0"/>
              </a:spcAft>
              <a:buSzPts val="5200"/>
              <a:buFont typeface="Merriweather"/>
              <a:buNone/>
              <a:defRPr sz="5200" b="1">
                <a:latin typeface="Merriweather"/>
                <a:ea typeface="Merriweather"/>
                <a:cs typeface="Merriweather"/>
                <a:sym typeface="Merriweather"/>
              </a:defRPr>
            </a:lvl3pPr>
            <a:lvl4pPr lvl="3" rtl="0">
              <a:spcBef>
                <a:spcPts val="0"/>
              </a:spcBef>
              <a:spcAft>
                <a:spcPts val="0"/>
              </a:spcAft>
              <a:buSzPts val="5200"/>
              <a:buFont typeface="Merriweather"/>
              <a:buNone/>
              <a:defRPr sz="5200" b="1">
                <a:latin typeface="Merriweather"/>
                <a:ea typeface="Merriweather"/>
                <a:cs typeface="Merriweather"/>
                <a:sym typeface="Merriweather"/>
              </a:defRPr>
            </a:lvl4pPr>
            <a:lvl5pPr lvl="4" rtl="0">
              <a:spcBef>
                <a:spcPts val="0"/>
              </a:spcBef>
              <a:spcAft>
                <a:spcPts val="0"/>
              </a:spcAft>
              <a:buSzPts val="5200"/>
              <a:buFont typeface="Merriweather"/>
              <a:buNone/>
              <a:defRPr sz="5200" b="1">
                <a:latin typeface="Merriweather"/>
                <a:ea typeface="Merriweather"/>
                <a:cs typeface="Merriweather"/>
                <a:sym typeface="Merriweather"/>
              </a:defRPr>
            </a:lvl5pPr>
            <a:lvl6pPr lvl="5" rtl="0">
              <a:spcBef>
                <a:spcPts val="0"/>
              </a:spcBef>
              <a:spcAft>
                <a:spcPts val="0"/>
              </a:spcAft>
              <a:buSzPts val="5200"/>
              <a:buFont typeface="Merriweather"/>
              <a:buNone/>
              <a:defRPr sz="5200" b="1">
                <a:latin typeface="Merriweather"/>
                <a:ea typeface="Merriweather"/>
                <a:cs typeface="Merriweather"/>
                <a:sym typeface="Merriweather"/>
              </a:defRPr>
            </a:lvl6pPr>
            <a:lvl7pPr lvl="6" rtl="0">
              <a:spcBef>
                <a:spcPts val="0"/>
              </a:spcBef>
              <a:spcAft>
                <a:spcPts val="0"/>
              </a:spcAft>
              <a:buSzPts val="5200"/>
              <a:buFont typeface="Merriweather"/>
              <a:buNone/>
              <a:defRPr sz="5200" b="1">
                <a:latin typeface="Merriweather"/>
                <a:ea typeface="Merriweather"/>
                <a:cs typeface="Merriweather"/>
                <a:sym typeface="Merriweather"/>
              </a:defRPr>
            </a:lvl7pPr>
            <a:lvl8pPr lvl="7" rtl="0">
              <a:spcBef>
                <a:spcPts val="0"/>
              </a:spcBef>
              <a:spcAft>
                <a:spcPts val="0"/>
              </a:spcAft>
              <a:buSzPts val="5200"/>
              <a:buFont typeface="Merriweather"/>
              <a:buNone/>
              <a:defRPr sz="5200" b="1">
                <a:latin typeface="Merriweather"/>
                <a:ea typeface="Merriweather"/>
                <a:cs typeface="Merriweather"/>
                <a:sym typeface="Merriweather"/>
              </a:defRPr>
            </a:lvl8pPr>
            <a:lvl9pPr lvl="8" rtl="0">
              <a:spcBef>
                <a:spcPts val="0"/>
              </a:spcBef>
              <a:spcAft>
                <a:spcPts val="0"/>
              </a:spcAft>
              <a:buSzPts val="5200"/>
              <a:buFont typeface="Merriweather"/>
              <a:buNone/>
              <a:defRPr sz="5200" b="1">
                <a:latin typeface="Merriweather"/>
                <a:ea typeface="Merriweather"/>
                <a:cs typeface="Merriweather"/>
                <a:sym typeface="Merriweather"/>
              </a:defRPr>
            </a:lvl9pPr>
          </a:lstStyle>
          <a:p>
            <a:endParaRPr/>
          </a:p>
        </p:txBody>
      </p:sp>
      <p:sp>
        <p:nvSpPr>
          <p:cNvPr id="184" name="Google Shape;184;p22"/>
          <p:cNvSpPr txBox="1">
            <a:spLocks noGrp="1"/>
          </p:cNvSpPr>
          <p:nvPr>
            <p:ph type="subTitle" idx="1"/>
          </p:nvPr>
        </p:nvSpPr>
        <p:spPr>
          <a:xfrm>
            <a:off x="720000" y="1043500"/>
            <a:ext cx="1540800" cy="17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oboto"/>
              <a:buNone/>
              <a:defRPr sz="10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185" name="Google Shape;185;p22"/>
          <p:cNvSpPr txBox="1">
            <a:spLocks noGrp="1"/>
          </p:cNvSpPr>
          <p:nvPr>
            <p:ph type="subTitle" idx="2"/>
          </p:nvPr>
        </p:nvSpPr>
        <p:spPr>
          <a:xfrm>
            <a:off x="3799350" y="1044100"/>
            <a:ext cx="1545300" cy="17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Roboto"/>
              <a:buNone/>
              <a:defRPr sz="10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186" name="Google Shape;186;p22"/>
          <p:cNvSpPr txBox="1">
            <a:spLocks noGrp="1"/>
          </p:cNvSpPr>
          <p:nvPr>
            <p:ph type="subTitle" idx="3"/>
          </p:nvPr>
        </p:nvSpPr>
        <p:spPr>
          <a:xfrm>
            <a:off x="6883200" y="1044100"/>
            <a:ext cx="1545300" cy="173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Font typeface="Roboto"/>
              <a:buNone/>
              <a:defRPr sz="10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187" name="Google Shape;187;p22"/>
          <p:cNvSpPr txBox="1">
            <a:spLocks noGrp="1"/>
          </p:cNvSpPr>
          <p:nvPr>
            <p:ph type="body" idx="4"/>
          </p:nvPr>
        </p:nvSpPr>
        <p:spPr>
          <a:xfrm>
            <a:off x="720000" y="2194560"/>
            <a:ext cx="3297600" cy="2571000"/>
          </a:xfrm>
          <a:prstGeom prst="rect">
            <a:avLst/>
          </a:prstGeom>
        </p:spPr>
        <p:txBody>
          <a:bodyPr spcFirstLastPara="1" wrap="square" lIns="91425" tIns="91425" rIns="91425" bIns="91425" anchor="t" anchorCtr="0">
            <a:noAutofit/>
          </a:bodyPr>
          <a:lstStyle>
            <a:lvl1pPr marL="457200" lvl="0" indent="-292100" rtl="0">
              <a:lnSpc>
                <a:spcPct val="105000"/>
              </a:lnSpc>
              <a:spcBef>
                <a:spcPts val="0"/>
              </a:spcBef>
              <a:spcAft>
                <a:spcPts val="0"/>
              </a:spcAft>
              <a:buSzPts val="1000"/>
              <a:buFont typeface="Montserrat"/>
              <a:buChar char="●"/>
              <a:defRPr sz="1200"/>
            </a:lvl1pPr>
            <a:lvl2pPr marL="914400" lvl="1" indent="-330200" rtl="0">
              <a:lnSpc>
                <a:spcPct val="100000"/>
              </a:lnSpc>
              <a:spcBef>
                <a:spcPts val="0"/>
              </a:spcBef>
              <a:spcAft>
                <a:spcPts val="0"/>
              </a:spcAft>
              <a:buClr>
                <a:srgbClr val="2B3E55"/>
              </a:buClr>
              <a:buSzPts val="1600"/>
              <a:buFont typeface="Montserrat"/>
              <a:buChar char="○"/>
              <a:defRPr sz="1200"/>
            </a:lvl2pPr>
            <a:lvl3pPr marL="1371600" lvl="2" indent="-330200" rtl="0">
              <a:spcBef>
                <a:spcPts val="1600"/>
              </a:spcBef>
              <a:spcAft>
                <a:spcPts val="0"/>
              </a:spcAft>
              <a:buClr>
                <a:srgbClr val="2B3E55"/>
              </a:buClr>
              <a:buSzPts val="1600"/>
              <a:buFont typeface="Montserrat"/>
              <a:buChar char="■"/>
              <a:defRPr/>
            </a:lvl3pPr>
            <a:lvl4pPr marL="1828800" lvl="3" indent="-330200" rtl="0">
              <a:spcBef>
                <a:spcPts val="1600"/>
              </a:spcBef>
              <a:spcAft>
                <a:spcPts val="0"/>
              </a:spcAft>
              <a:buClr>
                <a:srgbClr val="2B3E55"/>
              </a:buClr>
              <a:buSzPts val="1600"/>
              <a:buFont typeface="Montserrat"/>
              <a:buChar char="●"/>
              <a:defRPr/>
            </a:lvl4pPr>
            <a:lvl5pPr marL="2286000" lvl="4" indent="-330200" rtl="0">
              <a:spcBef>
                <a:spcPts val="1600"/>
              </a:spcBef>
              <a:spcAft>
                <a:spcPts val="0"/>
              </a:spcAft>
              <a:buClr>
                <a:srgbClr val="2B3E55"/>
              </a:buClr>
              <a:buSzPts val="1600"/>
              <a:buFont typeface="Montserrat"/>
              <a:buChar char="○"/>
              <a:defRPr/>
            </a:lvl5pPr>
            <a:lvl6pPr marL="2743200" lvl="5" indent="-330200" rtl="0">
              <a:spcBef>
                <a:spcPts val="1600"/>
              </a:spcBef>
              <a:spcAft>
                <a:spcPts val="0"/>
              </a:spcAft>
              <a:buClr>
                <a:srgbClr val="2B3E55"/>
              </a:buClr>
              <a:buSzPts val="1600"/>
              <a:buFont typeface="Montserrat"/>
              <a:buChar char="■"/>
              <a:defRPr/>
            </a:lvl6pPr>
            <a:lvl7pPr marL="3200400" lvl="6" indent="-330200" rtl="0">
              <a:spcBef>
                <a:spcPts val="1600"/>
              </a:spcBef>
              <a:spcAft>
                <a:spcPts val="0"/>
              </a:spcAft>
              <a:buClr>
                <a:srgbClr val="2B3E55"/>
              </a:buClr>
              <a:buSzPts val="1600"/>
              <a:buFont typeface="Montserrat"/>
              <a:buChar char="●"/>
              <a:defRPr/>
            </a:lvl7pPr>
            <a:lvl8pPr marL="3657600" lvl="7" indent="-330200" rtl="0">
              <a:spcBef>
                <a:spcPts val="1600"/>
              </a:spcBef>
              <a:spcAft>
                <a:spcPts val="0"/>
              </a:spcAft>
              <a:buClr>
                <a:srgbClr val="2B3E55"/>
              </a:buClr>
              <a:buSzPts val="1600"/>
              <a:buFont typeface="Montserrat"/>
              <a:buChar char="○"/>
              <a:defRPr/>
            </a:lvl8pPr>
            <a:lvl9pPr marL="4114800" lvl="8" indent="-330200" rtl="0">
              <a:spcBef>
                <a:spcPts val="1600"/>
              </a:spcBef>
              <a:spcAft>
                <a:spcPts val="1600"/>
              </a:spcAft>
              <a:buClr>
                <a:srgbClr val="2B3E55"/>
              </a:buClr>
              <a:buSzPts val="1600"/>
              <a:buFont typeface="Montserrat"/>
              <a:buChar char="■"/>
              <a:defRPr/>
            </a:lvl9pPr>
          </a:lstStyle>
          <a:p>
            <a:endParaRPr/>
          </a:p>
        </p:txBody>
      </p:sp>
      <p:sp>
        <p:nvSpPr>
          <p:cNvPr id="188" name="Google Shape;188;p22"/>
          <p:cNvSpPr txBox="1">
            <a:spLocks noGrp="1"/>
          </p:cNvSpPr>
          <p:nvPr>
            <p:ph type="subTitle" idx="5"/>
          </p:nvPr>
        </p:nvSpPr>
        <p:spPr>
          <a:xfrm>
            <a:off x="720000" y="1822800"/>
            <a:ext cx="3297600" cy="3183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000"/>
              <a:buNone/>
              <a:defRPr sz="2000" b="1"/>
            </a:lvl1pPr>
            <a:lvl2pPr lvl="1" rtl="0">
              <a:lnSpc>
                <a:spcPct val="115000"/>
              </a:lnSpc>
              <a:spcBef>
                <a:spcPts val="0"/>
              </a:spcBef>
              <a:spcAft>
                <a:spcPts val="0"/>
              </a:spcAft>
              <a:buSzPts val="1400"/>
              <a:buNone/>
              <a:defRPr/>
            </a:lvl2pPr>
            <a:lvl3pPr lvl="2" rtl="0">
              <a:lnSpc>
                <a:spcPct val="115000"/>
              </a:lnSpc>
              <a:spcBef>
                <a:spcPts val="1600"/>
              </a:spcBef>
              <a:spcAft>
                <a:spcPts val="0"/>
              </a:spcAft>
              <a:buSzPts val="1400"/>
              <a:buNone/>
              <a:defRPr/>
            </a:lvl3pPr>
            <a:lvl4pPr lvl="3" rtl="0">
              <a:lnSpc>
                <a:spcPct val="115000"/>
              </a:lnSpc>
              <a:spcBef>
                <a:spcPts val="1600"/>
              </a:spcBef>
              <a:spcAft>
                <a:spcPts val="0"/>
              </a:spcAft>
              <a:buSzPts val="1400"/>
              <a:buNone/>
              <a:defRPr/>
            </a:lvl4pPr>
            <a:lvl5pPr lvl="4" rtl="0">
              <a:lnSpc>
                <a:spcPct val="115000"/>
              </a:lnSpc>
              <a:spcBef>
                <a:spcPts val="1600"/>
              </a:spcBef>
              <a:spcAft>
                <a:spcPts val="0"/>
              </a:spcAft>
              <a:buSzPts val="1400"/>
              <a:buNone/>
              <a:defRPr/>
            </a:lvl5pPr>
            <a:lvl6pPr lvl="5" rtl="0">
              <a:lnSpc>
                <a:spcPct val="115000"/>
              </a:lnSpc>
              <a:spcBef>
                <a:spcPts val="1600"/>
              </a:spcBef>
              <a:spcAft>
                <a:spcPts val="0"/>
              </a:spcAft>
              <a:buSzPts val="1400"/>
              <a:buNone/>
              <a:defRPr/>
            </a:lvl6pPr>
            <a:lvl7pPr lvl="6" rtl="0">
              <a:lnSpc>
                <a:spcPct val="115000"/>
              </a:lnSpc>
              <a:spcBef>
                <a:spcPts val="1600"/>
              </a:spcBef>
              <a:spcAft>
                <a:spcPts val="0"/>
              </a:spcAft>
              <a:buSzPts val="1400"/>
              <a:buNone/>
              <a:defRPr/>
            </a:lvl7pPr>
            <a:lvl8pPr lvl="7" rtl="0">
              <a:lnSpc>
                <a:spcPct val="115000"/>
              </a:lnSpc>
              <a:spcBef>
                <a:spcPts val="1600"/>
              </a:spcBef>
              <a:spcAft>
                <a:spcPts val="0"/>
              </a:spcAft>
              <a:buSzPts val="1400"/>
              <a:buNone/>
              <a:defRPr/>
            </a:lvl8pPr>
            <a:lvl9pPr lvl="8" rtl="0">
              <a:lnSpc>
                <a:spcPct val="115000"/>
              </a:lnSpc>
              <a:spcBef>
                <a:spcPts val="1600"/>
              </a:spcBef>
              <a:spcAft>
                <a:spcPts val="1600"/>
              </a:spcAft>
              <a:buSzPts val="1400"/>
              <a:buNone/>
              <a:defRPr/>
            </a:lvl9pPr>
          </a:lstStyle>
          <a:p>
            <a:endParaRPr/>
          </a:p>
        </p:txBody>
      </p:sp>
      <p:cxnSp>
        <p:nvCxnSpPr>
          <p:cNvPr id="189" name="Google Shape;189;p22"/>
          <p:cNvCxnSpPr/>
          <p:nvPr/>
        </p:nvCxnSpPr>
        <p:spPr>
          <a:xfrm>
            <a:off x="722950" y="999400"/>
            <a:ext cx="7686600" cy="0"/>
          </a:xfrm>
          <a:prstGeom prst="straightConnector1">
            <a:avLst/>
          </a:prstGeom>
          <a:noFill/>
          <a:ln w="19050" cap="flat" cmpd="sng">
            <a:solidFill>
              <a:schemeClr val="accent2"/>
            </a:solidFill>
            <a:prstDash val="solid"/>
            <a:round/>
            <a:headEnd type="none" w="med" len="med"/>
            <a:tailEnd type="none" w="med" len="med"/>
          </a:ln>
        </p:spPr>
      </p:cxn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2">
  <p:cSld name="CUSTOM_2_1_2">
    <p:spTree>
      <p:nvGrpSpPr>
        <p:cNvPr id="1" name="Shape 190"/>
        <p:cNvGrpSpPr/>
        <p:nvPr/>
      </p:nvGrpSpPr>
      <p:grpSpPr>
        <a:xfrm>
          <a:off x="0" y="0"/>
          <a:ext cx="0" cy="0"/>
          <a:chOff x="0" y="0"/>
          <a:chExt cx="0" cy="0"/>
        </a:xfrm>
      </p:grpSpPr>
      <p:sp>
        <p:nvSpPr>
          <p:cNvPr id="191" name="Google Shape;191;p23"/>
          <p:cNvSpPr txBox="1">
            <a:spLocks noGrp="1"/>
          </p:cNvSpPr>
          <p:nvPr>
            <p:ph type="ctrTitle"/>
          </p:nvPr>
        </p:nvSpPr>
        <p:spPr>
          <a:xfrm>
            <a:off x="1597800" y="487650"/>
            <a:ext cx="5933400" cy="422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Font typeface="Merriweather"/>
              <a:buNone/>
              <a:defRPr b="1">
                <a:latin typeface="Merriweather"/>
                <a:ea typeface="Merriweather"/>
                <a:cs typeface="Merriweather"/>
                <a:sym typeface="Merriweather"/>
              </a:defRPr>
            </a:lvl1pPr>
            <a:lvl2pPr lvl="1" rtl="0">
              <a:spcBef>
                <a:spcPts val="0"/>
              </a:spcBef>
              <a:spcAft>
                <a:spcPts val="0"/>
              </a:spcAft>
              <a:buSzPts val="5200"/>
              <a:buFont typeface="Merriweather"/>
              <a:buNone/>
              <a:defRPr sz="5200" b="1">
                <a:latin typeface="Merriweather"/>
                <a:ea typeface="Merriweather"/>
                <a:cs typeface="Merriweather"/>
                <a:sym typeface="Merriweather"/>
              </a:defRPr>
            </a:lvl2pPr>
            <a:lvl3pPr lvl="2" rtl="0">
              <a:spcBef>
                <a:spcPts val="0"/>
              </a:spcBef>
              <a:spcAft>
                <a:spcPts val="0"/>
              </a:spcAft>
              <a:buSzPts val="5200"/>
              <a:buFont typeface="Merriweather"/>
              <a:buNone/>
              <a:defRPr sz="5200" b="1">
                <a:latin typeface="Merriweather"/>
                <a:ea typeface="Merriweather"/>
                <a:cs typeface="Merriweather"/>
                <a:sym typeface="Merriweather"/>
              </a:defRPr>
            </a:lvl3pPr>
            <a:lvl4pPr lvl="3" rtl="0">
              <a:spcBef>
                <a:spcPts val="0"/>
              </a:spcBef>
              <a:spcAft>
                <a:spcPts val="0"/>
              </a:spcAft>
              <a:buSzPts val="5200"/>
              <a:buFont typeface="Merriweather"/>
              <a:buNone/>
              <a:defRPr sz="5200" b="1">
                <a:latin typeface="Merriweather"/>
                <a:ea typeface="Merriweather"/>
                <a:cs typeface="Merriweather"/>
                <a:sym typeface="Merriweather"/>
              </a:defRPr>
            </a:lvl4pPr>
            <a:lvl5pPr lvl="4" rtl="0">
              <a:spcBef>
                <a:spcPts val="0"/>
              </a:spcBef>
              <a:spcAft>
                <a:spcPts val="0"/>
              </a:spcAft>
              <a:buSzPts val="5200"/>
              <a:buFont typeface="Merriweather"/>
              <a:buNone/>
              <a:defRPr sz="5200" b="1">
                <a:latin typeface="Merriweather"/>
                <a:ea typeface="Merriweather"/>
                <a:cs typeface="Merriweather"/>
                <a:sym typeface="Merriweather"/>
              </a:defRPr>
            </a:lvl5pPr>
            <a:lvl6pPr lvl="5" rtl="0">
              <a:spcBef>
                <a:spcPts val="0"/>
              </a:spcBef>
              <a:spcAft>
                <a:spcPts val="0"/>
              </a:spcAft>
              <a:buSzPts val="5200"/>
              <a:buFont typeface="Merriweather"/>
              <a:buNone/>
              <a:defRPr sz="5200" b="1">
                <a:latin typeface="Merriweather"/>
                <a:ea typeface="Merriweather"/>
                <a:cs typeface="Merriweather"/>
                <a:sym typeface="Merriweather"/>
              </a:defRPr>
            </a:lvl6pPr>
            <a:lvl7pPr lvl="6" rtl="0">
              <a:spcBef>
                <a:spcPts val="0"/>
              </a:spcBef>
              <a:spcAft>
                <a:spcPts val="0"/>
              </a:spcAft>
              <a:buSzPts val="5200"/>
              <a:buFont typeface="Merriweather"/>
              <a:buNone/>
              <a:defRPr sz="5200" b="1">
                <a:latin typeface="Merriweather"/>
                <a:ea typeface="Merriweather"/>
                <a:cs typeface="Merriweather"/>
                <a:sym typeface="Merriweather"/>
              </a:defRPr>
            </a:lvl7pPr>
            <a:lvl8pPr lvl="7" rtl="0">
              <a:spcBef>
                <a:spcPts val="0"/>
              </a:spcBef>
              <a:spcAft>
                <a:spcPts val="0"/>
              </a:spcAft>
              <a:buSzPts val="5200"/>
              <a:buFont typeface="Merriweather"/>
              <a:buNone/>
              <a:defRPr sz="5200" b="1">
                <a:latin typeface="Merriweather"/>
                <a:ea typeface="Merriweather"/>
                <a:cs typeface="Merriweather"/>
                <a:sym typeface="Merriweather"/>
              </a:defRPr>
            </a:lvl8pPr>
            <a:lvl9pPr lvl="8" rtl="0">
              <a:spcBef>
                <a:spcPts val="0"/>
              </a:spcBef>
              <a:spcAft>
                <a:spcPts val="0"/>
              </a:spcAft>
              <a:buSzPts val="5200"/>
              <a:buFont typeface="Merriweather"/>
              <a:buNone/>
              <a:defRPr sz="5200" b="1">
                <a:latin typeface="Merriweather"/>
                <a:ea typeface="Merriweather"/>
                <a:cs typeface="Merriweather"/>
                <a:sym typeface="Merriweather"/>
              </a:defRPr>
            </a:lvl9pPr>
          </a:lstStyle>
          <a:p>
            <a:endParaRPr/>
          </a:p>
        </p:txBody>
      </p:sp>
      <p:sp>
        <p:nvSpPr>
          <p:cNvPr id="192" name="Google Shape;192;p23"/>
          <p:cNvSpPr txBox="1">
            <a:spLocks noGrp="1"/>
          </p:cNvSpPr>
          <p:nvPr>
            <p:ph type="subTitle" idx="1"/>
          </p:nvPr>
        </p:nvSpPr>
        <p:spPr>
          <a:xfrm>
            <a:off x="720000" y="1043500"/>
            <a:ext cx="1540800" cy="17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oboto"/>
              <a:buNone/>
              <a:defRPr sz="10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193" name="Google Shape;193;p23"/>
          <p:cNvSpPr txBox="1">
            <a:spLocks noGrp="1"/>
          </p:cNvSpPr>
          <p:nvPr>
            <p:ph type="subTitle" idx="2"/>
          </p:nvPr>
        </p:nvSpPr>
        <p:spPr>
          <a:xfrm>
            <a:off x="3799350" y="1044100"/>
            <a:ext cx="1545300" cy="17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Roboto"/>
              <a:buNone/>
              <a:defRPr sz="10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194" name="Google Shape;194;p23"/>
          <p:cNvSpPr txBox="1">
            <a:spLocks noGrp="1"/>
          </p:cNvSpPr>
          <p:nvPr>
            <p:ph type="subTitle" idx="3"/>
          </p:nvPr>
        </p:nvSpPr>
        <p:spPr>
          <a:xfrm>
            <a:off x="6883200" y="1044100"/>
            <a:ext cx="1545300" cy="173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Font typeface="Roboto"/>
              <a:buNone/>
              <a:defRPr sz="10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195" name="Google Shape;195;p23"/>
          <p:cNvSpPr txBox="1">
            <a:spLocks noGrp="1"/>
          </p:cNvSpPr>
          <p:nvPr>
            <p:ph type="body" idx="4"/>
          </p:nvPr>
        </p:nvSpPr>
        <p:spPr>
          <a:xfrm>
            <a:off x="720000" y="1983361"/>
            <a:ext cx="3297600" cy="2692800"/>
          </a:xfrm>
          <a:prstGeom prst="rect">
            <a:avLst/>
          </a:prstGeom>
        </p:spPr>
        <p:txBody>
          <a:bodyPr spcFirstLastPara="1" wrap="square" lIns="91425" tIns="91425" rIns="91425" bIns="91425" anchor="t" anchorCtr="0">
            <a:noAutofit/>
          </a:bodyPr>
          <a:lstStyle>
            <a:lvl1pPr marL="457200" lvl="0" indent="-292100" rtl="0">
              <a:lnSpc>
                <a:spcPct val="105000"/>
              </a:lnSpc>
              <a:spcBef>
                <a:spcPts val="0"/>
              </a:spcBef>
              <a:spcAft>
                <a:spcPts val="0"/>
              </a:spcAft>
              <a:buSzPts val="1000"/>
              <a:buFont typeface="Montserrat"/>
              <a:buChar char="●"/>
              <a:defRPr sz="1200"/>
            </a:lvl1pPr>
            <a:lvl2pPr marL="914400" lvl="1" indent="-330200" rtl="0">
              <a:lnSpc>
                <a:spcPct val="100000"/>
              </a:lnSpc>
              <a:spcBef>
                <a:spcPts val="0"/>
              </a:spcBef>
              <a:spcAft>
                <a:spcPts val="0"/>
              </a:spcAft>
              <a:buClr>
                <a:srgbClr val="2B3E55"/>
              </a:buClr>
              <a:buSzPts val="1600"/>
              <a:buFont typeface="Montserrat"/>
              <a:buChar char="○"/>
              <a:defRPr sz="1200"/>
            </a:lvl2pPr>
            <a:lvl3pPr marL="1371600" lvl="2" indent="-330200" rtl="0">
              <a:spcBef>
                <a:spcPts val="1600"/>
              </a:spcBef>
              <a:spcAft>
                <a:spcPts val="0"/>
              </a:spcAft>
              <a:buClr>
                <a:srgbClr val="2B3E55"/>
              </a:buClr>
              <a:buSzPts val="1600"/>
              <a:buFont typeface="Montserrat"/>
              <a:buChar char="■"/>
              <a:defRPr/>
            </a:lvl3pPr>
            <a:lvl4pPr marL="1828800" lvl="3" indent="-330200" rtl="0">
              <a:spcBef>
                <a:spcPts val="1600"/>
              </a:spcBef>
              <a:spcAft>
                <a:spcPts val="0"/>
              </a:spcAft>
              <a:buClr>
                <a:srgbClr val="2B3E55"/>
              </a:buClr>
              <a:buSzPts val="1600"/>
              <a:buFont typeface="Montserrat"/>
              <a:buChar char="●"/>
              <a:defRPr/>
            </a:lvl4pPr>
            <a:lvl5pPr marL="2286000" lvl="4" indent="-330200" rtl="0">
              <a:spcBef>
                <a:spcPts val="1600"/>
              </a:spcBef>
              <a:spcAft>
                <a:spcPts val="0"/>
              </a:spcAft>
              <a:buClr>
                <a:srgbClr val="2B3E55"/>
              </a:buClr>
              <a:buSzPts val="1600"/>
              <a:buFont typeface="Montserrat"/>
              <a:buChar char="○"/>
              <a:defRPr/>
            </a:lvl5pPr>
            <a:lvl6pPr marL="2743200" lvl="5" indent="-330200" rtl="0">
              <a:spcBef>
                <a:spcPts val="1600"/>
              </a:spcBef>
              <a:spcAft>
                <a:spcPts val="0"/>
              </a:spcAft>
              <a:buClr>
                <a:srgbClr val="2B3E55"/>
              </a:buClr>
              <a:buSzPts val="1600"/>
              <a:buFont typeface="Montserrat"/>
              <a:buChar char="■"/>
              <a:defRPr/>
            </a:lvl6pPr>
            <a:lvl7pPr marL="3200400" lvl="6" indent="-330200" rtl="0">
              <a:spcBef>
                <a:spcPts val="1600"/>
              </a:spcBef>
              <a:spcAft>
                <a:spcPts val="0"/>
              </a:spcAft>
              <a:buClr>
                <a:srgbClr val="2B3E55"/>
              </a:buClr>
              <a:buSzPts val="1600"/>
              <a:buFont typeface="Montserrat"/>
              <a:buChar char="●"/>
              <a:defRPr/>
            </a:lvl7pPr>
            <a:lvl8pPr marL="3657600" lvl="7" indent="-330200" rtl="0">
              <a:spcBef>
                <a:spcPts val="1600"/>
              </a:spcBef>
              <a:spcAft>
                <a:spcPts val="0"/>
              </a:spcAft>
              <a:buClr>
                <a:srgbClr val="2B3E55"/>
              </a:buClr>
              <a:buSzPts val="1600"/>
              <a:buFont typeface="Montserrat"/>
              <a:buChar char="○"/>
              <a:defRPr/>
            </a:lvl8pPr>
            <a:lvl9pPr marL="4114800" lvl="8" indent="-330200" rtl="0">
              <a:spcBef>
                <a:spcPts val="1600"/>
              </a:spcBef>
              <a:spcAft>
                <a:spcPts val="1600"/>
              </a:spcAft>
              <a:buClr>
                <a:srgbClr val="2B3E55"/>
              </a:buClr>
              <a:buSzPts val="1600"/>
              <a:buFont typeface="Montserrat"/>
              <a:buChar char="■"/>
              <a:defRPr/>
            </a:lvl9pPr>
          </a:lstStyle>
          <a:p>
            <a:endParaRPr/>
          </a:p>
        </p:txBody>
      </p:sp>
      <p:sp>
        <p:nvSpPr>
          <p:cNvPr id="196" name="Google Shape;196;p23"/>
          <p:cNvSpPr txBox="1">
            <a:spLocks noGrp="1"/>
          </p:cNvSpPr>
          <p:nvPr>
            <p:ph type="subTitle" idx="5"/>
          </p:nvPr>
        </p:nvSpPr>
        <p:spPr>
          <a:xfrm>
            <a:off x="720000" y="1610186"/>
            <a:ext cx="3297600" cy="3183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000"/>
              <a:buNone/>
              <a:defRPr sz="2000" b="1"/>
            </a:lvl1pPr>
            <a:lvl2pPr lvl="1" rtl="0">
              <a:lnSpc>
                <a:spcPct val="115000"/>
              </a:lnSpc>
              <a:spcBef>
                <a:spcPts val="0"/>
              </a:spcBef>
              <a:spcAft>
                <a:spcPts val="0"/>
              </a:spcAft>
              <a:buSzPts val="1400"/>
              <a:buNone/>
              <a:defRPr/>
            </a:lvl2pPr>
            <a:lvl3pPr lvl="2" rtl="0">
              <a:lnSpc>
                <a:spcPct val="115000"/>
              </a:lnSpc>
              <a:spcBef>
                <a:spcPts val="1600"/>
              </a:spcBef>
              <a:spcAft>
                <a:spcPts val="0"/>
              </a:spcAft>
              <a:buSzPts val="1400"/>
              <a:buNone/>
              <a:defRPr/>
            </a:lvl3pPr>
            <a:lvl4pPr lvl="3" rtl="0">
              <a:lnSpc>
                <a:spcPct val="115000"/>
              </a:lnSpc>
              <a:spcBef>
                <a:spcPts val="1600"/>
              </a:spcBef>
              <a:spcAft>
                <a:spcPts val="0"/>
              </a:spcAft>
              <a:buSzPts val="1400"/>
              <a:buNone/>
              <a:defRPr/>
            </a:lvl4pPr>
            <a:lvl5pPr lvl="4" rtl="0">
              <a:lnSpc>
                <a:spcPct val="115000"/>
              </a:lnSpc>
              <a:spcBef>
                <a:spcPts val="1600"/>
              </a:spcBef>
              <a:spcAft>
                <a:spcPts val="0"/>
              </a:spcAft>
              <a:buSzPts val="1400"/>
              <a:buNone/>
              <a:defRPr/>
            </a:lvl5pPr>
            <a:lvl6pPr lvl="5" rtl="0">
              <a:lnSpc>
                <a:spcPct val="115000"/>
              </a:lnSpc>
              <a:spcBef>
                <a:spcPts val="1600"/>
              </a:spcBef>
              <a:spcAft>
                <a:spcPts val="0"/>
              </a:spcAft>
              <a:buSzPts val="1400"/>
              <a:buNone/>
              <a:defRPr/>
            </a:lvl6pPr>
            <a:lvl7pPr lvl="6" rtl="0">
              <a:lnSpc>
                <a:spcPct val="115000"/>
              </a:lnSpc>
              <a:spcBef>
                <a:spcPts val="1600"/>
              </a:spcBef>
              <a:spcAft>
                <a:spcPts val="0"/>
              </a:spcAft>
              <a:buSzPts val="1400"/>
              <a:buNone/>
              <a:defRPr/>
            </a:lvl7pPr>
            <a:lvl8pPr lvl="7" rtl="0">
              <a:lnSpc>
                <a:spcPct val="115000"/>
              </a:lnSpc>
              <a:spcBef>
                <a:spcPts val="1600"/>
              </a:spcBef>
              <a:spcAft>
                <a:spcPts val="0"/>
              </a:spcAft>
              <a:buSzPts val="1400"/>
              <a:buNone/>
              <a:defRPr/>
            </a:lvl8pPr>
            <a:lvl9pPr lvl="8" rtl="0">
              <a:lnSpc>
                <a:spcPct val="115000"/>
              </a:lnSpc>
              <a:spcBef>
                <a:spcPts val="1600"/>
              </a:spcBef>
              <a:spcAft>
                <a:spcPts val="1600"/>
              </a:spcAft>
              <a:buSzPts val="1400"/>
              <a:buNone/>
              <a:defRPr/>
            </a:lvl9pPr>
          </a:lstStyle>
          <a:p>
            <a:endParaRPr/>
          </a:p>
        </p:txBody>
      </p:sp>
      <p:sp>
        <p:nvSpPr>
          <p:cNvPr id="197" name="Google Shape;197;p23"/>
          <p:cNvSpPr txBox="1">
            <a:spLocks noGrp="1"/>
          </p:cNvSpPr>
          <p:nvPr>
            <p:ph type="body" idx="6"/>
          </p:nvPr>
        </p:nvSpPr>
        <p:spPr>
          <a:xfrm>
            <a:off x="4233600" y="1983361"/>
            <a:ext cx="3297600" cy="2692800"/>
          </a:xfrm>
          <a:prstGeom prst="rect">
            <a:avLst/>
          </a:prstGeom>
        </p:spPr>
        <p:txBody>
          <a:bodyPr spcFirstLastPara="1" wrap="square" lIns="91425" tIns="91425" rIns="91425" bIns="91425" anchor="t" anchorCtr="0">
            <a:noAutofit/>
          </a:bodyPr>
          <a:lstStyle>
            <a:lvl1pPr marL="457200" lvl="0" indent="-292100" rtl="0">
              <a:lnSpc>
                <a:spcPct val="105000"/>
              </a:lnSpc>
              <a:spcBef>
                <a:spcPts val="0"/>
              </a:spcBef>
              <a:spcAft>
                <a:spcPts val="0"/>
              </a:spcAft>
              <a:buClr>
                <a:schemeClr val="dk1"/>
              </a:buClr>
              <a:buSzPts val="1000"/>
              <a:buFont typeface="Montserrat"/>
              <a:buChar char="●"/>
              <a:defRPr sz="1200"/>
            </a:lvl1pPr>
            <a:lvl2pPr marL="914400" lvl="1" indent="-330200" rtl="0">
              <a:lnSpc>
                <a:spcPct val="100000"/>
              </a:lnSpc>
              <a:spcBef>
                <a:spcPts val="0"/>
              </a:spcBef>
              <a:spcAft>
                <a:spcPts val="0"/>
              </a:spcAft>
              <a:buClr>
                <a:srgbClr val="2B3E55"/>
              </a:buClr>
              <a:buSzPts val="1600"/>
              <a:buFont typeface="Montserrat"/>
              <a:buChar char="○"/>
              <a:defRPr sz="1200"/>
            </a:lvl2pPr>
            <a:lvl3pPr marL="1371600" lvl="2" indent="-330200" rtl="0">
              <a:spcBef>
                <a:spcPts val="1600"/>
              </a:spcBef>
              <a:spcAft>
                <a:spcPts val="0"/>
              </a:spcAft>
              <a:buClr>
                <a:srgbClr val="2B3E55"/>
              </a:buClr>
              <a:buSzPts val="1600"/>
              <a:buFont typeface="Montserrat"/>
              <a:buChar char="■"/>
              <a:defRPr/>
            </a:lvl3pPr>
            <a:lvl4pPr marL="1828800" lvl="3" indent="-330200" rtl="0">
              <a:spcBef>
                <a:spcPts val="1600"/>
              </a:spcBef>
              <a:spcAft>
                <a:spcPts val="0"/>
              </a:spcAft>
              <a:buClr>
                <a:srgbClr val="2B3E55"/>
              </a:buClr>
              <a:buSzPts val="1600"/>
              <a:buFont typeface="Montserrat"/>
              <a:buChar char="●"/>
              <a:defRPr/>
            </a:lvl4pPr>
            <a:lvl5pPr marL="2286000" lvl="4" indent="-330200" rtl="0">
              <a:spcBef>
                <a:spcPts val="1600"/>
              </a:spcBef>
              <a:spcAft>
                <a:spcPts val="0"/>
              </a:spcAft>
              <a:buClr>
                <a:srgbClr val="2B3E55"/>
              </a:buClr>
              <a:buSzPts val="1600"/>
              <a:buFont typeface="Montserrat"/>
              <a:buChar char="○"/>
              <a:defRPr/>
            </a:lvl5pPr>
            <a:lvl6pPr marL="2743200" lvl="5" indent="-330200" rtl="0">
              <a:spcBef>
                <a:spcPts val="1600"/>
              </a:spcBef>
              <a:spcAft>
                <a:spcPts val="0"/>
              </a:spcAft>
              <a:buClr>
                <a:srgbClr val="2B3E55"/>
              </a:buClr>
              <a:buSzPts val="1600"/>
              <a:buFont typeface="Montserrat"/>
              <a:buChar char="■"/>
              <a:defRPr/>
            </a:lvl6pPr>
            <a:lvl7pPr marL="3200400" lvl="6" indent="-330200" rtl="0">
              <a:spcBef>
                <a:spcPts val="1600"/>
              </a:spcBef>
              <a:spcAft>
                <a:spcPts val="0"/>
              </a:spcAft>
              <a:buClr>
                <a:srgbClr val="2B3E55"/>
              </a:buClr>
              <a:buSzPts val="1600"/>
              <a:buFont typeface="Montserrat"/>
              <a:buChar char="●"/>
              <a:defRPr/>
            </a:lvl7pPr>
            <a:lvl8pPr marL="3657600" lvl="7" indent="-330200" rtl="0">
              <a:spcBef>
                <a:spcPts val="1600"/>
              </a:spcBef>
              <a:spcAft>
                <a:spcPts val="0"/>
              </a:spcAft>
              <a:buClr>
                <a:srgbClr val="2B3E55"/>
              </a:buClr>
              <a:buSzPts val="1600"/>
              <a:buFont typeface="Montserrat"/>
              <a:buChar char="○"/>
              <a:defRPr/>
            </a:lvl8pPr>
            <a:lvl9pPr marL="4114800" lvl="8" indent="-330200" rtl="0">
              <a:spcBef>
                <a:spcPts val="1600"/>
              </a:spcBef>
              <a:spcAft>
                <a:spcPts val="1600"/>
              </a:spcAft>
              <a:buClr>
                <a:srgbClr val="2B3E55"/>
              </a:buClr>
              <a:buSzPts val="1600"/>
              <a:buFont typeface="Montserrat"/>
              <a:buChar char="■"/>
              <a:defRPr/>
            </a:lvl9pPr>
          </a:lstStyle>
          <a:p>
            <a:endParaRPr/>
          </a:p>
        </p:txBody>
      </p:sp>
      <p:cxnSp>
        <p:nvCxnSpPr>
          <p:cNvPr id="198" name="Google Shape;198;p23"/>
          <p:cNvCxnSpPr/>
          <p:nvPr/>
        </p:nvCxnSpPr>
        <p:spPr>
          <a:xfrm>
            <a:off x="722950" y="999400"/>
            <a:ext cx="7686600" cy="0"/>
          </a:xfrm>
          <a:prstGeom prst="straightConnector1">
            <a:avLst/>
          </a:prstGeom>
          <a:noFill/>
          <a:ln w="19050" cap="flat" cmpd="sng">
            <a:solidFill>
              <a:schemeClr val="accent2"/>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cSld name="CUSTOM_2_1_1">
    <p:spTree>
      <p:nvGrpSpPr>
        <p:cNvPr id="1" name="Shape 19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cxnSp>
        <p:nvCxnSpPr>
          <p:cNvPr id="24" name="Google Shape;24;p4"/>
          <p:cNvCxnSpPr/>
          <p:nvPr/>
        </p:nvCxnSpPr>
        <p:spPr>
          <a:xfrm>
            <a:off x="722950" y="999400"/>
            <a:ext cx="7686600" cy="0"/>
          </a:xfrm>
          <a:prstGeom prst="straightConnector1">
            <a:avLst/>
          </a:prstGeom>
          <a:noFill/>
          <a:ln w="19050" cap="flat" cmpd="sng">
            <a:solidFill>
              <a:schemeClr val="accent2"/>
            </a:solidFill>
            <a:prstDash val="solid"/>
            <a:round/>
            <a:headEnd type="none" w="med" len="med"/>
            <a:tailEnd type="none" w="med" len="med"/>
          </a:ln>
        </p:spPr>
      </p:cxnSp>
      <p:sp>
        <p:nvSpPr>
          <p:cNvPr id="25" name="Google Shape;25;p4"/>
          <p:cNvSpPr txBox="1">
            <a:spLocks noGrp="1"/>
          </p:cNvSpPr>
          <p:nvPr>
            <p:ph type="body" idx="1"/>
          </p:nvPr>
        </p:nvSpPr>
        <p:spPr>
          <a:xfrm>
            <a:off x="720000" y="1180800"/>
            <a:ext cx="7689600" cy="36351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2B3E55"/>
              </a:buClr>
              <a:buSzPts val="1200"/>
              <a:buFont typeface="Montserrat"/>
              <a:buChar char="●"/>
              <a:defRPr sz="1200"/>
            </a:lvl1pPr>
            <a:lvl2pPr marL="914400" lvl="1" indent="-304800" rtl="0">
              <a:lnSpc>
                <a:spcPct val="100000"/>
              </a:lnSpc>
              <a:spcBef>
                <a:spcPts val="1600"/>
              </a:spcBef>
              <a:spcAft>
                <a:spcPts val="0"/>
              </a:spcAft>
              <a:buClr>
                <a:srgbClr val="2B3E55"/>
              </a:buClr>
              <a:buSzPts val="1200"/>
              <a:buFont typeface="Montserrat"/>
              <a:buChar char="○"/>
              <a:defRPr sz="1200"/>
            </a:lvl2pPr>
            <a:lvl3pPr marL="1371600" lvl="2" indent="-304800" rtl="0">
              <a:lnSpc>
                <a:spcPct val="115000"/>
              </a:lnSpc>
              <a:spcBef>
                <a:spcPts val="1600"/>
              </a:spcBef>
              <a:spcAft>
                <a:spcPts val="0"/>
              </a:spcAft>
              <a:buClr>
                <a:srgbClr val="2B3E55"/>
              </a:buClr>
              <a:buSzPts val="1200"/>
              <a:buFont typeface="Montserrat"/>
              <a:buChar char="■"/>
              <a:defRPr sz="1200"/>
            </a:lvl3pPr>
            <a:lvl4pPr marL="1828800" lvl="3" indent="-304800" rtl="0">
              <a:lnSpc>
                <a:spcPct val="115000"/>
              </a:lnSpc>
              <a:spcBef>
                <a:spcPts val="1600"/>
              </a:spcBef>
              <a:spcAft>
                <a:spcPts val="0"/>
              </a:spcAft>
              <a:buClr>
                <a:srgbClr val="2B3E55"/>
              </a:buClr>
              <a:buSzPts val="1200"/>
              <a:buFont typeface="Montserrat"/>
              <a:buChar char="●"/>
              <a:defRPr sz="1200"/>
            </a:lvl4pPr>
            <a:lvl5pPr marL="2286000" lvl="4" indent="-304800" rtl="0">
              <a:lnSpc>
                <a:spcPct val="115000"/>
              </a:lnSpc>
              <a:spcBef>
                <a:spcPts val="1600"/>
              </a:spcBef>
              <a:spcAft>
                <a:spcPts val="0"/>
              </a:spcAft>
              <a:buClr>
                <a:srgbClr val="2B3E55"/>
              </a:buClr>
              <a:buSzPts val="1200"/>
              <a:buFont typeface="Montserrat"/>
              <a:buChar char="○"/>
              <a:defRPr sz="1200"/>
            </a:lvl5pPr>
            <a:lvl6pPr marL="2743200" lvl="5" indent="-304800" rtl="0">
              <a:lnSpc>
                <a:spcPct val="115000"/>
              </a:lnSpc>
              <a:spcBef>
                <a:spcPts val="1600"/>
              </a:spcBef>
              <a:spcAft>
                <a:spcPts val="0"/>
              </a:spcAft>
              <a:buClr>
                <a:srgbClr val="2B3E55"/>
              </a:buClr>
              <a:buSzPts val="1200"/>
              <a:buFont typeface="Montserrat"/>
              <a:buChar char="■"/>
              <a:defRPr sz="1200"/>
            </a:lvl6pPr>
            <a:lvl7pPr marL="3200400" lvl="6" indent="-304800" rtl="0">
              <a:lnSpc>
                <a:spcPct val="115000"/>
              </a:lnSpc>
              <a:spcBef>
                <a:spcPts val="1600"/>
              </a:spcBef>
              <a:spcAft>
                <a:spcPts val="0"/>
              </a:spcAft>
              <a:buClr>
                <a:srgbClr val="2B3E55"/>
              </a:buClr>
              <a:buSzPts val="1200"/>
              <a:buFont typeface="Montserrat"/>
              <a:buChar char="●"/>
              <a:defRPr sz="1200"/>
            </a:lvl7pPr>
            <a:lvl8pPr marL="3657600" lvl="7" indent="-304800" rtl="0">
              <a:lnSpc>
                <a:spcPct val="115000"/>
              </a:lnSpc>
              <a:spcBef>
                <a:spcPts val="1600"/>
              </a:spcBef>
              <a:spcAft>
                <a:spcPts val="0"/>
              </a:spcAft>
              <a:buClr>
                <a:srgbClr val="2B3E55"/>
              </a:buClr>
              <a:buSzPts val="1200"/>
              <a:buFont typeface="Montserrat"/>
              <a:buChar char="○"/>
              <a:defRPr sz="1200"/>
            </a:lvl8pPr>
            <a:lvl9pPr marL="4114800" lvl="8" indent="-304800" rtl="0">
              <a:lnSpc>
                <a:spcPct val="115000"/>
              </a:lnSpc>
              <a:spcBef>
                <a:spcPts val="1600"/>
              </a:spcBef>
              <a:spcAft>
                <a:spcPts val="1600"/>
              </a:spcAft>
              <a:buClr>
                <a:srgbClr val="2B3E55"/>
              </a:buClr>
              <a:buSzPts val="1200"/>
              <a:buFont typeface="Montserrat"/>
              <a:buChar char="■"/>
              <a:defRPr sz="1200"/>
            </a:lvl9pPr>
          </a:lstStyle>
          <a:p>
            <a:endParaRPr/>
          </a:p>
        </p:txBody>
      </p:sp>
      <p:sp>
        <p:nvSpPr>
          <p:cNvPr id="26" name="Google Shape;26;p4"/>
          <p:cNvSpPr txBox="1">
            <a:spLocks noGrp="1"/>
          </p:cNvSpPr>
          <p:nvPr>
            <p:ph type="ctrTitle"/>
          </p:nvPr>
        </p:nvSpPr>
        <p:spPr>
          <a:xfrm>
            <a:off x="1600200" y="484632"/>
            <a:ext cx="5933400" cy="422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Font typeface="Merriweather"/>
              <a:buNone/>
              <a:defRPr b="1">
                <a:latin typeface="Merriweather"/>
                <a:ea typeface="Merriweather"/>
                <a:cs typeface="Merriweather"/>
                <a:sym typeface="Merriweather"/>
              </a:defRPr>
            </a:lvl1pPr>
            <a:lvl2pPr lvl="1" rtl="0">
              <a:spcBef>
                <a:spcPts val="0"/>
              </a:spcBef>
              <a:spcAft>
                <a:spcPts val="0"/>
              </a:spcAft>
              <a:buSzPts val="5200"/>
              <a:buFont typeface="Merriweather"/>
              <a:buNone/>
              <a:defRPr sz="5200" b="1">
                <a:latin typeface="Merriweather"/>
                <a:ea typeface="Merriweather"/>
                <a:cs typeface="Merriweather"/>
                <a:sym typeface="Merriweather"/>
              </a:defRPr>
            </a:lvl2pPr>
            <a:lvl3pPr lvl="2" rtl="0">
              <a:spcBef>
                <a:spcPts val="0"/>
              </a:spcBef>
              <a:spcAft>
                <a:spcPts val="0"/>
              </a:spcAft>
              <a:buSzPts val="5200"/>
              <a:buFont typeface="Merriweather"/>
              <a:buNone/>
              <a:defRPr sz="5200" b="1">
                <a:latin typeface="Merriweather"/>
                <a:ea typeface="Merriweather"/>
                <a:cs typeface="Merriweather"/>
                <a:sym typeface="Merriweather"/>
              </a:defRPr>
            </a:lvl3pPr>
            <a:lvl4pPr lvl="3" rtl="0">
              <a:spcBef>
                <a:spcPts val="0"/>
              </a:spcBef>
              <a:spcAft>
                <a:spcPts val="0"/>
              </a:spcAft>
              <a:buSzPts val="5200"/>
              <a:buFont typeface="Merriweather"/>
              <a:buNone/>
              <a:defRPr sz="5200" b="1">
                <a:latin typeface="Merriweather"/>
                <a:ea typeface="Merriweather"/>
                <a:cs typeface="Merriweather"/>
                <a:sym typeface="Merriweather"/>
              </a:defRPr>
            </a:lvl4pPr>
            <a:lvl5pPr lvl="4" rtl="0">
              <a:spcBef>
                <a:spcPts val="0"/>
              </a:spcBef>
              <a:spcAft>
                <a:spcPts val="0"/>
              </a:spcAft>
              <a:buSzPts val="5200"/>
              <a:buFont typeface="Merriweather"/>
              <a:buNone/>
              <a:defRPr sz="5200" b="1">
                <a:latin typeface="Merriweather"/>
                <a:ea typeface="Merriweather"/>
                <a:cs typeface="Merriweather"/>
                <a:sym typeface="Merriweather"/>
              </a:defRPr>
            </a:lvl5pPr>
            <a:lvl6pPr lvl="5" rtl="0">
              <a:spcBef>
                <a:spcPts val="0"/>
              </a:spcBef>
              <a:spcAft>
                <a:spcPts val="0"/>
              </a:spcAft>
              <a:buSzPts val="5200"/>
              <a:buFont typeface="Merriweather"/>
              <a:buNone/>
              <a:defRPr sz="5200" b="1">
                <a:latin typeface="Merriweather"/>
                <a:ea typeface="Merriweather"/>
                <a:cs typeface="Merriweather"/>
                <a:sym typeface="Merriweather"/>
              </a:defRPr>
            </a:lvl6pPr>
            <a:lvl7pPr lvl="6" rtl="0">
              <a:spcBef>
                <a:spcPts val="0"/>
              </a:spcBef>
              <a:spcAft>
                <a:spcPts val="0"/>
              </a:spcAft>
              <a:buSzPts val="5200"/>
              <a:buFont typeface="Merriweather"/>
              <a:buNone/>
              <a:defRPr sz="5200" b="1">
                <a:latin typeface="Merriweather"/>
                <a:ea typeface="Merriweather"/>
                <a:cs typeface="Merriweather"/>
                <a:sym typeface="Merriweather"/>
              </a:defRPr>
            </a:lvl7pPr>
            <a:lvl8pPr lvl="7" rtl="0">
              <a:spcBef>
                <a:spcPts val="0"/>
              </a:spcBef>
              <a:spcAft>
                <a:spcPts val="0"/>
              </a:spcAft>
              <a:buSzPts val="5200"/>
              <a:buFont typeface="Merriweather"/>
              <a:buNone/>
              <a:defRPr sz="5200" b="1">
                <a:latin typeface="Merriweather"/>
                <a:ea typeface="Merriweather"/>
                <a:cs typeface="Merriweather"/>
                <a:sym typeface="Merriweather"/>
              </a:defRPr>
            </a:lvl8pPr>
            <a:lvl9pPr lvl="8" rtl="0">
              <a:spcBef>
                <a:spcPts val="0"/>
              </a:spcBef>
              <a:spcAft>
                <a:spcPts val="0"/>
              </a:spcAft>
              <a:buSzPts val="5200"/>
              <a:buFont typeface="Merriweather"/>
              <a:buNone/>
              <a:defRPr sz="5200" b="1">
                <a:latin typeface="Merriweather"/>
                <a:ea typeface="Merriweather"/>
                <a:cs typeface="Merriweather"/>
                <a:sym typeface="Merriweathe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5"/>
          <p:cNvSpPr txBox="1">
            <a:spLocks noGrp="1"/>
          </p:cNvSpPr>
          <p:nvPr>
            <p:ph type="subTitle" idx="1"/>
          </p:nvPr>
        </p:nvSpPr>
        <p:spPr>
          <a:xfrm>
            <a:off x="4233600" y="3452139"/>
            <a:ext cx="3297600" cy="8589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9" name="Google Shape;29;p5"/>
          <p:cNvSpPr txBox="1">
            <a:spLocks noGrp="1"/>
          </p:cNvSpPr>
          <p:nvPr>
            <p:ph type="subTitle" idx="2"/>
          </p:nvPr>
        </p:nvSpPr>
        <p:spPr>
          <a:xfrm>
            <a:off x="720000" y="3452129"/>
            <a:ext cx="3297600" cy="8586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1400"/>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30" name="Google Shape;30;p5"/>
          <p:cNvSpPr txBox="1">
            <a:spLocks noGrp="1"/>
          </p:cNvSpPr>
          <p:nvPr>
            <p:ph type="subTitle" idx="3"/>
          </p:nvPr>
        </p:nvSpPr>
        <p:spPr>
          <a:xfrm>
            <a:off x="4233600" y="3009496"/>
            <a:ext cx="3297600" cy="3981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000"/>
              <a:buNone/>
              <a:defRPr sz="2000" b="1"/>
            </a:lvl1pPr>
            <a:lvl2pPr lvl="1" rtl="0">
              <a:lnSpc>
                <a:spcPct val="115000"/>
              </a:lnSpc>
              <a:spcBef>
                <a:spcPts val="0"/>
              </a:spcBef>
              <a:spcAft>
                <a:spcPts val="0"/>
              </a:spcAft>
              <a:buSzPts val="2000"/>
              <a:buNone/>
              <a:defRPr sz="2000" b="1"/>
            </a:lvl2pPr>
            <a:lvl3pPr lvl="2" rtl="0">
              <a:lnSpc>
                <a:spcPct val="115000"/>
              </a:lnSpc>
              <a:spcBef>
                <a:spcPts val="1600"/>
              </a:spcBef>
              <a:spcAft>
                <a:spcPts val="0"/>
              </a:spcAft>
              <a:buSzPts val="2000"/>
              <a:buNone/>
              <a:defRPr sz="2000" b="1"/>
            </a:lvl3pPr>
            <a:lvl4pPr lvl="3" rtl="0">
              <a:lnSpc>
                <a:spcPct val="115000"/>
              </a:lnSpc>
              <a:spcBef>
                <a:spcPts val="1600"/>
              </a:spcBef>
              <a:spcAft>
                <a:spcPts val="0"/>
              </a:spcAft>
              <a:buSzPts val="2000"/>
              <a:buNone/>
              <a:defRPr sz="2000" b="1"/>
            </a:lvl4pPr>
            <a:lvl5pPr lvl="4" rtl="0">
              <a:lnSpc>
                <a:spcPct val="115000"/>
              </a:lnSpc>
              <a:spcBef>
                <a:spcPts val="1600"/>
              </a:spcBef>
              <a:spcAft>
                <a:spcPts val="0"/>
              </a:spcAft>
              <a:buSzPts val="2000"/>
              <a:buNone/>
              <a:defRPr sz="2000" b="1"/>
            </a:lvl5pPr>
            <a:lvl6pPr lvl="5" rtl="0">
              <a:lnSpc>
                <a:spcPct val="115000"/>
              </a:lnSpc>
              <a:spcBef>
                <a:spcPts val="1600"/>
              </a:spcBef>
              <a:spcAft>
                <a:spcPts val="0"/>
              </a:spcAft>
              <a:buSzPts val="2000"/>
              <a:buNone/>
              <a:defRPr sz="2000" b="1"/>
            </a:lvl6pPr>
            <a:lvl7pPr lvl="6" rtl="0">
              <a:lnSpc>
                <a:spcPct val="115000"/>
              </a:lnSpc>
              <a:spcBef>
                <a:spcPts val="1600"/>
              </a:spcBef>
              <a:spcAft>
                <a:spcPts val="0"/>
              </a:spcAft>
              <a:buSzPts val="2000"/>
              <a:buNone/>
              <a:defRPr sz="2000" b="1"/>
            </a:lvl7pPr>
            <a:lvl8pPr lvl="7" rtl="0">
              <a:lnSpc>
                <a:spcPct val="115000"/>
              </a:lnSpc>
              <a:spcBef>
                <a:spcPts val="1600"/>
              </a:spcBef>
              <a:spcAft>
                <a:spcPts val="0"/>
              </a:spcAft>
              <a:buSzPts val="2000"/>
              <a:buNone/>
              <a:defRPr sz="2000" b="1"/>
            </a:lvl8pPr>
            <a:lvl9pPr lvl="8" rtl="0">
              <a:lnSpc>
                <a:spcPct val="115000"/>
              </a:lnSpc>
              <a:spcBef>
                <a:spcPts val="1600"/>
              </a:spcBef>
              <a:spcAft>
                <a:spcPts val="1600"/>
              </a:spcAft>
              <a:buSzPts val="2000"/>
              <a:buNone/>
              <a:defRPr sz="2000" b="1"/>
            </a:lvl9pPr>
          </a:lstStyle>
          <a:p>
            <a:endParaRPr/>
          </a:p>
        </p:txBody>
      </p:sp>
      <p:sp>
        <p:nvSpPr>
          <p:cNvPr id="31" name="Google Shape;31;p5"/>
          <p:cNvSpPr txBox="1">
            <a:spLocks noGrp="1"/>
          </p:cNvSpPr>
          <p:nvPr>
            <p:ph type="subTitle" idx="4"/>
          </p:nvPr>
        </p:nvSpPr>
        <p:spPr>
          <a:xfrm>
            <a:off x="720000" y="3009488"/>
            <a:ext cx="3297600" cy="398100"/>
          </a:xfrm>
          <a:prstGeom prst="rect">
            <a:avLst/>
          </a:prstGeom>
        </p:spPr>
        <p:txBody>
          <a:bodyPr spcFirstLastPara="1" wrap="square" lIns="91425" tIns="91425" rIns="91425" bIns="91425" anchor="b" anchorCtr="0">
            <a:noAutofit/>
          </a:bodyPr>
          <a:lstStyle>
            <a:lvl1pPr lvl="0" rtl="0">
              <a:lnSpc>
                <a:spcPct val="115000"/>
              </a:lnSpc>
              <a:spcBef>
                <a:spcPts val="0"/>
              </a:spcBef>
              <a:spcAft>
                <a:spcPts val="0"/>
              </a:spcAft>
              <a:buSzPts val="2000"/>
              <a:buNone/>
              <a:defRPr sz="2000" b="1"/>
            </a:lvl1pPr>
            <a:lvl2pPr lvl="1" rtl="0">
              <a:spcBef>
                <a:spcPts val="0"/>
              </a:spcBef>
              <a:spcAft>
                <a:spcPts val="0"/>
              </a:spcAft>
              <a:buSzPts val="2000"/>
              <a:buNone/>
              <a:defRPr sz="2000" b="1"/>
            </a:lvl2pPr>
            <a:lvl3pPr lvl="2" rtl="0">
              <a:spcBef>
                <a:spcPts val="1600"/>
              </a:spcBef>
              <a:spcAft>
                <a:spcPts val="0"/>
              </a:spcAft>
              <a:buSzPts val="2000"/>
              <a:buNone/>
              <a:defRPr sz="2000" b="1"/>
            </a:lvl3pPr>
            <a:lvl4pPr lvl="3" rtl="0">
              <a:spcBef>
                <a:spcPts val="1600"/>
              </a:spcBef>
              <a:spcAft>
                <a:spcPts val="0"/>
              </a:spcAft>
              <a:buSzPts val="2000"/>
              <a:buNone/>
              <a:defRPr sz="2000" b="1"/>
            </a:lvl4pPr>
            <a:lvl5pPr lvl="4" rtl="0">
              <a:spcBef>
                <a:spcPts val="1600"/>
              </a:spcBef>
              <a:spcAft>
                <a:spcPts val="0"/>
              </a:spcAft>
              <a:buSzPts val="2000"/>
              <a:buNone/>
              <a:defRPr sz="2000" b="1"/>
            </a:lvl5pPr>
            <a:lvl6pPr lvl="5" rtl="0">
              <a:spcBef>
                <a:spcPts val="1600"/>
              </a:spcBef>
              <a:spcAft>
                <a:spcPts val="0"/>
              </a:spcAft>
              <a:buSzPts val="2000"/>
              <a:buNone/>
              <a:defRPr sz="2000" b="1"/>
            </a:lvl6pPr>
            <a:lvl7pPr lvl="6" rtl="0">
              <a:spcBef>
                <a:spcPts val="1600"/>
              </a:spcBef>
              <a:spcAft>
                <a:spcPts val="0"/>
              </a:spcAft>
              <a:buSzPts val="2000"/>
              <a:buNone/>
              <a:defRPr sz="2000" b="1"/>
            </a:lvl7pPr>
            <a:lvl8pPr lvl="7" rtl="0">
              <a:spcBef>
                <a:spcPts val="1600"/>
              </a:spcBef>
              <a:spcAft>
                <a:spcPts val="0"/>
              </a:spcAft>
              <a:buSzPts val="2000"/>
              <a:buNone/>
              <a:defRPr sz="2000" b="1"/>
            </a:lvl8pPr>
            <a:lvl9pPr lvl="8" rtl="0">
              <a:spcBef>
                <a:spcPts val="1600"/>
              </a:spcBef>
              <a:spcAft>
                <a:spcPts val="1600"/>
              </a:spcAft>
              <a:buSzPts val="2000"/>
              <a:buNone/>
              <a:defRPr sz="2000" b="1"/>
            </a:lvl9pPr>
          </a:lstStyle>
          <a:p>
            <a:endParaRPr/>
          </a:p>
        </p:txBody>
      </p:sp>
      <p:sp>
        <p:nvSpPr>
          <p:cNvPr id="32" name="Google Shape;32;p5"/>
          <p:cNvSpPr txBox="1">
            <a:spLocks noGrp="1"/>
          </p:cNvSpPr>
          <p:nvPr>
            <p:ph type="ctrTitle"/>
          </p:nvPr>
        </p:nvSpPr>
        <p:spPr>
          <a:xfrm>
            <a:off x="1599550" y="484632"/>
            <a:ext cx="5933400" cy="422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Font typeface="Merriweather"/>
              <a:buNone/>
              <a:defRPr b="1">
                <a:latin typeface="Merriweather"/>
                <a:ea typeface="Merriweather"/>
                <a:cs typeface="Merriweather"/>
                <a:sym typeface="Merriweather"/>
              </a:defRPr>
            </a:lvl1pPr>
            <a:lvl2pPr lvl="1" rtl="0">
              <a:spcBef>
                <a:spcPts val="0"/>
              </a:spcBef>
              <a:spcAft>
                <a:spcPts val="0"/>
              </a:spcAft>
              <a:buSzPts val="5200"/>
              <a:buFont typeface="Merriweather"/>
              <a:buNone/>
              <a:defRPr sz="5200" b="1">
                <a:latin typeface="Merriweather"/>
                <a:ea typeface="Merriweather"/>
                <a:cs typeface="Merriweather"/>
                <a:sym typeface="Merriweather"/>
              </a:defRPr>
            </a:lvl2pPr>
            <a:lvl3pPr lvl="2" rtl="0">
              <a:spcBef>
                <a:spcPts val="0"/>
              </a:spcBef>
              <a:spcAft>
                <a:spcPts val="0"/>
              </a:spcAft>
              <a:buSzPts val="5200"/>
              <a:buFont typeface="Merriweather"/>
              <a:buNone/>
              <a:defRPr sz="5200" b="1">
                <a:latin typeface="Merriweather"/>
                <a:ea typeface="Merriweather"/>
                <a:cs typeface="Merriweather"/>
                <a:sym typeface="Merriweather"/>
              </a:defRPr>
            </a:lvl3pPr>
            <a:lvl4pPr lvl="3" rtl="0">
              <a:spcBef>
                <a:spcPts val="0"/>
              </a:spcBef>
              <a:spcAft>
                <a:spcPts val="0"/>
              </a:spcAft>
              <a:buSzPts val="5200"/>
              <a:buFont typeface="Merriweather"/>
              <a:buNone/>
              <a:defRPr sz="5200" b="1">
                <a:latin typeface="Merriweather"/>
                <a:ea typeface="Merriweather"/>
                <a:cs typeface="Merriweather"/>
                <a:sym typeface="Merriweather"/>
              </a:defRPr>
            </a:lvl4pPr>
            <a:lvl5pPr lvl="4" rtl="0">
              <a:spcBef>
                <a:spcPts val="0"/>
              </a:spcBef>
              <a:spcAft>
                <a:spcPts val="0"/>
              </a:spcAft>
              <a:buSzPts val="5200"/>
              <a:buFont typeface="Merriweather"/>
              <a:buNone/>
              <a:defRPr sz="5200" b="1">
                <a:latin typeface="Merriweather"/>
                <a:ea typeface="Merriweather"/>
                <a:cs typeface="Merriweather"/>
                <a:sym typeface="Merriweather"/>
              </a:defRPr>
            </a:lvl5pPr>
            <a:lvl6pPr lvl="5" rtl="0">
              <a:spcBef>
                <a:spcPts val="0"/>
              </a:spcBef>
              <a:spcAft>
                <a:spcPts val="0"/>
              </a:spcAft>
              <a:buSzPts val="5200"/>
              <a:buFont typeface="Merriweather"/>
              <a:buNone/>
              <a:defRPr sz="5200" b="1">
                <a:latin typeface="Merriweather"/>
                <a:ea typeface="Merriweather"/>
                <a:cs typeface="Merriweather"/>
                <a:sym typeface="Merriweather"/>
              </a:defRPr>
            </a:lvl6pPr>
            <a:lvl7pPr lvl="6" rtl="0">
              <a:spcBef>
                <a:spcPts val="0"/>
              </a:spcBef>
              <a:spcAft>
                <a:spcPts val="0"/>
              </a:spcAft>
              <a:buSzPts val="5200"/>
              <a:buFont typeface="Merriweather"/>
              <a:buNone/>
              <a:defRPr sz="5200" b="1">
                <a:latin typeface="Merriweather"/>
                <a:ea typeface="Merriweather"/>
                <a:cs typeface="Merriweather"/>
                <a:sym typeface="Merriweather"/>
              </a:defRPr>
            </a:lvl7pPr>
            <a:lvl8pPr lvl="7" rtl="0">
              <a:spcBef>
                <a:spcPts val="0"/>
              </a:spcBef>
              <a:spcAft>
                <a:spcPts val="0"/>
              </a:spcAft>
              <a:buSzPts val="5200"/>
              <a:buFont typeface="Merriweather"/>
              <a:buNone/>
              <a:defRPr sz="5200" b="1">
                <a:latin typeface="Merriweather"/>
                <a:ea typeface="Merriweather"/>
                <a:cs typeface="Merriweather"/>
                <a:sym typeface="Merriweather"/>
              </a:defRPr>
            </a:lvl8pPr>
            <a:lvl9pPr lvl="8" rtl="0">
              <a:spcBef>
                <a:spcPts val="0"/>
              </a:spcBef>
              <a:spcAft>
                <a:spcPts val="0"/>
              </a:spcAft>
              <a:buSzPts val="5200"/>
              <a:buFont typeface="Merriweather"/>
              <a:buNone/>
              <a:defRPr sz="5200" b="1">
                <a:latin typeface="Merriweather"/>
                <a:ea typeface="Merriweather"/>
                <a:cs typeface="Merriweather"/>
                <a:sym typeface="Merriweather"/>
              </a:defRPr>
            </a:lvl9pPr>
          </a:lstStyle>
          <a:p>
            <a:endParaRPr/>
          </a:p>
        </p:txBody>
      </p:sp>
      <p:sp>
        <p:nvSpPr>
          <p:cNvPr id="33" name="Google Shape;33;p5"/>
          <p:cNvSpPr txBox="1">
            <a:spLocks noGrp="1"/>
          </p:cNvSpPr>
          <p:nvPr>
            <p:ph type="subTitle" idx="5"/>
          </p:nvPr>
        </p:nvSpPr>
        <p:spPr>
          <a:xfrm>
            <a:off x="720000" y="1043500"/>
            <a:ext cx="1540800" cy="17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oboto"/>
              <a:buNone/>
              <a:defRPr sz="1200">
                <a:solidFill>
                  <a:schemeClr val="dk1"/>
                </a:solidFill>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34" name="Google Shape;34;p5"/>
          <p:cNvSpPr txBox="1">
            <a:spLocks noGrp="1"/>
          </p:cNvSpPr>
          <p:nvPr>
            <p:ph type="subTitle" idx="6"/>
          </p:nvPr>
        </p:nvSpPr>
        <p:spPr>
          <a:xfrm>
            <a:off x="3799350" y="1044100"/>
            <a:ext cx="1545300" cy="17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35" name="Google Shape;35;p5"/>
          <p:cNvSpPr txBox="1">
            <a:spLocks noGrp="1"/>
          </p:cNvSpPr>
          <p:nvPr>
            <p:ph type="subTitle" idx="7"/>
          </p:nvPr>
        </p:nvSpPr>
        <p:spPr>
          <a:xfrm>
            <a:off x="6883200" y="1044100"/>
            <a:ext cx="1545300" cy="173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cxnSp>
        <p:nvCxnSpPr>
          <p:cNvPr id="36" name="Google Shape;36;p5"/>
          <p:cNvCxnSpPr/>
          <p:nvPr/>
        </p:nvCxnSpPr>
        <p:spPr>
          <a:xfrm>
            <a:off x="722950" y="999400"/>
            <a:ext cx="7686600" cy="0"/>
          </a:xfrm>
          <a:prstGeom prst="straightConnector1">
            <a:avLst/>
          </a:prstGeom>
          <a:noFill/>
          <a:ln w="19050" cap="flat" cmpd="sng">
            <a:solidFill>
              <a:schemeClr val="accent2"/>
            </a:solidFill>
            <a:prstDash val="solid"/>
            <a:round/>
            <a:headEnd type="none" w="med" len="med"/>
            <a:tailEnd type="none" w="med" len="med"/>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cxnSp>
        <p:nvCxnSpPr>
          <p:cNvPr id="38" name="Google Shape;38;p6"/>
          <p:cNvCxnSpPr/>
          <p:nvPr/>
        </p:nvCxnSpPr>
        <p:spPr>
          <a:xfrm>
            <a:off x="722950" y="999400"/>
            <a:ext cx="7686600" cy="0"/>
          </a:xfrm>
          <a:prstGeom prst="straightConnector1">
            <a:avLst/>
          </a:prstGeom>
          <a:noFill/>
          <a:ln w="19050" cap="flat" cmpd="sng">
            <a:solidFill>
              <a:schemeClr val="accent2"/>
            </a:solidFill>
            <a:prstDash val="solid"/>
            <a:round/>
            <a:headEnd type="none" w="med" len="med"/>
            <a:tailEnd type="none" w="med" len="med"/>
          </a:ln>
        </p:spPr>
      </p:cxnSp>
      <p:sp>
        <p:nvSpPr>
          <p:cNvPr id="39" name="Google Shape;39;p6"/>
          <p:cNvSpPr txBox="1">
            <a:spLocks noGrp="1"/>
          </p:cNvSpPr>
          <p:nvPr>
            <p:ph type="ctrTitle"/>
          </p:nvPr>
        </p:nvSpPr>
        <p:spPr>
          <a:xfrm>
            <a:off x="734400" y="484632"/>
            <a:ext cx="7675200" cy="422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Font typeface="Merriweather"/>
              <a:buNone/>
              <a:defRPr b="1">
                <a:latin typeface="Merriweather"/>
                <a:ea typeface="Merriweather"/>
                <a:cs typeface="Merriweather"/>
                <a:sym typeface="Merriweather"/>
              </a:defRPr>
            </a:lvl1pPr>
            <a:lvl2pPr lvl="1" rtl="0">
              <a:spcBef>
                <a:spcPts val="0"/>
              </a:spcBef>
              <a:spcAft>
                <a:spcPts val="0"/>
              </a:spcAft>
              <a:buSzPts val="5200"/>
              <a:buFont typeface="Merriweather"/>
              <a:buNone/>
              <a:defRPr sz="5200" b="1">
                <a:latin typeface="Merriweather"/>
                <a:ea typeface="Merriweather"/>
                <a:cs typeface="Merriweather"/>
                <a:sym typeface="Merriweather"/>
              </a:defRPr>
            </a:lvl2pPr>
            <a:lvl3pPr lvl="2" rtl="0">
              <a:spcBef>
                <a:spcPts val="0"/>
              </a:spcBef>
              <a:spcAft>
                <a:spcPts val="0"/>
              </a:spcAft>
              <a:buSzPts val="5200"/>
              <a:buFont typeface="Merriweather"/>
              <a:buNone/>
              <a:defRPr sz="5200" b="1">
                <a:latin typeface="Merriweather"/>
                <a:ea typeface="Merriweather"/>
                <a:cs typeface="Merriweather"/>
                <a:sym typeface="Merriweather"/>
              </a:defRPr>
            </a:lvl3pPr>
            <a:lvl4pPr lvl="3" rtl="0">
              <a:spcBef>
                <a:spcPts val="0"/>
              </a:spcBef>
              <a:spcAft>
                <a:spcPts val="0"/>
              </a:spcAft>
              <a:buSzPts val="5200"/>
              <a:buFont typeface="Merriweather"/>
              <a:buNone/>
              <a:defRPr sz="5200" b="1">
                <a:latin typeface="Merriweather"/>
                <a:ea typeface="Merriweather"/>
                <a:cs typeface="Merriweather"/>
                <a:sym typeface="Merriweather"/>
              </a:defRPr>
            </a:lvl4pPr>
            <a:lvl5pPr lvl="4" rtl="0">
              <a:spcBef>
                <a:spcPts val="0"/>
              </a:spcBef>
              <a:spcAft>
                <a:spcPts val="0"/>
              </a:spcAft>
              <a:buSzPts val="5200"/>
              <a:buFont typeface="Merriweather"/>
              <a:buNone/>
              <a:defRPr sz="5200" b="1">
                <a:latin typeface="Merriweather"/>
                <a:ea typeface="Merriweather"/>
                <a:cs typeface="Merriweather"/>
                <a:sym typeface="Merriweather"/>
              </a:defRPr>
            </a:lvl5pPr>
            <a:lvl6pPr lvl="5" rtl="0">
              <a:spcBef>
                <a:spcPts val="0"/>
              </a:spcBef>
              <a:spcAft>
                <a:spcPts val="0"/>
              </a:spcAft>
              <a:buSzPts val="5200"/>
              <a:buFont typeface="Merriweather"/>
              <a:buNone/>
              <a:defRPr sz="5200" b="1">
                <a:latin typeface="Merriweather"/>
                <a:ea typeface="Merriweather"/>
                <a:cs typeface="Merriweather"/>
                <a:sym typeface="Merriweather"/>
              </a:defRPr>
            </a:lvl6pPr>
            <a:lvl7pPr lvl="6" rtl="0">
              <a:spcBef>
                <a:spcPts val="0"/>
              </a:spcBef>
              <a:spcAft>
                <a:spcPts val="0"/>
              </a:spcAft>
              <a:buSzPts val="5200"/>
              <a:buFont typeface="Merriweather"/>
              <a:buNone/>
              <a:defRPr sz="5200" b="1">
                <a:latin typeface="Merriweather"/>
                <a:ea typeface="Merriweather"/>
                <a:cs typeface="Merriweather"/>
                <a:sym typeface="Merriweather"/>
              </a:defRPr>
            </a:lvl7pPr>
            <a:lvl8pPr lvl="7" rtl="0">
              <a:spcBef>
                <a:spcPts val="0"/>
              </a:spcBef>
              <a:spcAft>
                <a:spcPts val="0"/>
              </a:spcAft>
              <a:buSzPts val="5200"/>
              <a:buFont typeface="Merriweather"/>
              <a:buNone/>
              <a:defRPr sz="5200" b="1">
                <a:latin typeface="Merriweather"/>
                <a:ea typeface="Merriweather"/>
                <a:cs typeface="Merriweather"/>
                <a:sym typeface="Merriweather"/>
              </a:defRPr>
            </a:lvl8pPr>
            <a:lvl9pPr lvl="8" rtl="0">
              <a:spcBef>
                <a:spcPts val="0"/>
              </a:spcBef>
              <a:spcAft>
                <a:spcPts val="0"/>
              </a:spcAft>
              <a:buSzPts val="5200"/>
              <a:buFont typeface="Merriweather"/>
              <a:buNone/>
              <a:defRPr sz="5200" b="1">
                <a:latin typeface="Merriweather"/>
                <a:ea typeface="Merriweather"/>
                <a:cs typeface="Merriweather"/>
                <a:sym typeface="Merriweather"/>
              </a:defRPr>
            </a:lvl9pPr>
          </a:lstStyle>
          <a:p>
            <a:endParaRPr/>
          </a:p>
        </p:txBody>
      </p:sp>
      <p:sp>
        <p:nvSpPr>
          <p:cNvPr id="40" name="Google Shape;40;p6"/>
          <p:cNvSpPr txBox="1">
            <a:spLocks noGrp="1"/>
          </p:cNvSpPr>
          <p:nvPr>
            <p:ph type="subTitle" idx="1"/>
          </p:nvPr>
        </p:nvSpPr>
        <p:spPr>
          <a:xfrm>
            <a:off x="720000" y="1043500"/>
            <a:ext cx="1540800" cy="17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oboto"/>
              <a:buNone/>
              <a:defRPr sz="1200">
                <a:solidFill>
                  <a:schemeClr val="dk1"/>
                </a:solidFill>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41" name="Google Shape;41;p6"/>
          <p:cNvSpPr txBox="1">
            <a:spLocks noGrp="1"/>
          </p:cNvSpPr>
          <p:nvPr>
            <p:ph type="subTitle" idx="2"/>
          </p:nvPr>
        </p:nvSpPr>
        <p:spPr>
          <a:xfrm>
            <a:off x="3799350" y="1044100"/>
            <a:ext cx="1545300" cy="17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42" name="Google Shape;42;p6"/>
          <p:cNvSpPr txBox="1">
            <a:spLocks noGrp="1"/>
          </p:cNvSpPr>
          <p:nvPr>
            <p:ph type="subTitle" idx="3"/>
          </p:nvPr>
        </p:nvSpPr>
        <p:spPr>
          <a:xfrm>
            <a:off x="6883200" y="1044100"/>
            <a:ext cx="1545300" cy="173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cxnSp>
        <p:nvCxnSpPr>
          <p:cNvPr id="44" name="Google Shape;44;p7"/>
          <p:cNvCxnSpPr/>
          <p:nvPr/>
        </p:nvCxnSpPr>
        <p:spPr>
          <a:xfrm>
            <a:off x="722950" y="999400"/>
            <a:ext cx="7686600" cy="0"/>
          </a:xfrm>
          <a:prstGeom prst="straightConnector1">
            <a:avLst/>
          </a:prstGeom>
          <a:noFill/>
          <a:ln w="19050" cap="flat" cmpd="sng">
            <a:solidFill>
              <a:schemeClr val="accent2"/>
            </a:solidFill>
            <a:prstDash val="solid"/>
            <a:round/>
            <a:headEnd type="none" w="med" len="med"/>
            <a:tailEnd type="none" w="med" len="med"/>
          </a:ln>
        </p:spPr>
      </p:cxnSp>
      <p:sp>
        <p:nvSpPr>
          <p:cNvPr id="45" name="Google Shape;45;p7"/>
          <p:cNvSpPr txBox="1">
            <a:spLocks noGrp="1"/>
          </p:cNvSpPr>
          <p:nvPr>
            <p:ph type="ctrTitle"/>
          </p:nvPr>
        </p:nvSpPr>
        <p:spPr>
          <a:xfrm>
            <a:off x="3592488" y="487650"/>
            <a:ext cx="2790300" cy="422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2800"/>
              <a:buFont typeface="Merriweather"/>
              <a:buNone/>
              <a:defRPr b="1">
                <a:latin typeface="Merriweather"/>
                <a:ea typeface="Merriweather"/>
                <a:cs typeface="Merriweather"/>
                <a:sym typeface="Merriweather"/>
              </a:defRPr>
            </a:lvl1pPr>
            <a:lvl2pPr lvl="1" rtl="0">
              <a:spcBef>
                <a:spcPts val="0"/>
              </a:spcBef>
              <a:spcAft>
                <a:spcPts val="0"/>
              </a:spcAft>
              <a:buSzPts val="5200"/>
              <a:buFont typeface="Merriweather"/>
              <a:buNone/>
              <a:defRPr sz="5200" b="1">
                <a:latin typeface="Merriweather"/>
                <a:ea typeface="Merriweather"/>
                <a:cs typeface="Merriweather"/>
                <a:sym typeface="Merriweather"/>
              </a:defRPr>
            </a:lvl2pPr>
            <a:lvl3pPr lvl="2" rtl="0">
              <a:spcBef>
                <a:spcPts val="0"/>
              </a:spcBef>
              <a:spcAft>
                <a:spcPts val="0"/>
              </a:spcAft>
              <a:buSzPts val="5200"/>
              <a:buFont typeface="Merriweather"/>
              <a:buNone/>
              <a:defRPr sz="5200" b="1">
                <a:latin typeface="Merriweather"/>
                <a:ea typeface="Merriweather"/>
                <a:cs typeface="Merriweather"/>
                <a:sym typeface="Merriweather"/>
              </a:defRPr>
            </a:lvl3pPr>
            <a:lvl4pPr lvl="3" rtl="0">
              <a:spcBef>
                <a:spcPts val="0"/>
              </a:spcBef>
              <a:spcAft>
                <a:spcPts val="0"/>
              </a:spcAft>
              <a:buSzPts val="5200"/>
              <a:buFont typeface="Merriweather"/>
              <a:buNone/>
              <a:defRPr sz="5200" b="1">
                <a:latin typeface="Merriweather"/>
                <a:ea typeface="Merriweather"/>
                <a:cs typeface="Merriweather"/>
                <a:sym typeface="Merriweather"/>
              </a:defRPr>
            </a:lvl4pPr>
            <a:lvl5pPr lvl="4" rtl="0">
              <a:spcBef>
                <a:spcPts val="0"/>
              </a:spcBef>
              <a:spcAft>
                <a:spcPts val="0"/>
              </a:spcAft>
              <a:buSzPts val="5200"/>
              <a:buFont typeface="Merriweather"/>
              <a:buNone/>
              <a:defRPr sz="5200" b="1">
                <a:latin typeface="Merriweather"/>
                <a:ea typeface="Merriweather"/>
                <a:cs typeface="Merriweather"/>
                <a:sym typeface="Merriweather"/>
              </a:defRPr>
            </a:lvl5pPr>
            <a:lvl6pPr lvl="5" rtl="0">
              <a:spcBef>
                <a:spcPts val="0"/>
              </a:spcBef>
              <a:spcAft>
                <a:spcPts val="0"/>
              </a:spcAft>
              <a:buSzPts val="5200"/>
              <a:buFont typeface="Merriweather"/>
              <a:buNone/>
              <a:defRPr sz="5200" b="1">
                <a:latin typeface="Merriweather"/>
                <a:ea typeface="Merriweather"/>
                <a:cs typeface="Merriweather"/>
                <a:sym typeface="Merriweather"/>
              </a:defRPr>
            </a:lvl6pPr>
            <a:lvl7pPr lvl="6" rtl="0">
              <a:spcBef>
                <a:spcPts val="0"/>
              </a:spcBef>
              <a:spcAft>
                <a:spcPts val="0"/>
              </a:spcAft>
              <a:buSzPts val="5200"/>
              <a:buFont typeface="Merriweather"/>
              <a:buNone/>
              <a:defRPr sz="5200" b="1">
                <a:latin typeface="Merriweather"/>
                <a:ea typeface="Merriweather"/>
                <a:cs typeface="Merriweather"/>
                <a:sym typeface="Merriweather"/>
              </a:defRPr>
            </a:lvl7pPr>
            <a:lvl8pPr lvl="7" rtl="0">
              <a:spcBef>
                <a:spcPts val="0"/>
              </a:spcBef>
              <a:spcAft>
                <a:spcPts val="0"/>
              </a:spcAft>
              <a:buSzPts val="5200"/>
              <a:buFont typeface="Merriweather"/>
              <a:buNone/>
              <a:defRPr sz="5200" b="1">
                <a:latin typeface="Merriweather"/>
                <a:ea typeface="Merriweather"/>
                <a:cs typeface="Merriweather"/>
                <a:sym typeface="Merriweather"/>
              </a:defRPr>
            </a:lvl8pPr>
            <a:lvl9pPr lvl="8" rtl="0">
              <a:spcBef>
                <a:spcPts val="0"/>
              </a:spcBef>
              <a:spcAft>
                <a:spcPts val="0"/>
              </a:spcAft>
              <a:buSzPts val="5200"/>
              <a:buFont typeface="Merriweather"/>
              <a:buNone/>
              <a:defRPr sz="5200" b="1">
                <a:latin typeface="Merriweather"/>
                <a:ea typeface="Merriweather"/>
                <a:cs typeface="Merriweather"/>
                <a:sym typeface="Merriweather"/>
              </a:defRPr>
            </a:lvl9pPr>
          </a:lstStyle>
          <a:p>
            <a:endParaRPr/>
          </a:p>
        </p:txBody>
      </p:sp>
      <p:sp>
        <p:nvSpPr>
          <p:cNvPr id="46" name="Google Shape;46;p7"/>
          <p:cNvSpPr txBox="1">
            <a:spLocks noGrp="1"/>
          </p:cNvSpPr>
          <p:nvPr>
            <p:ph type="subTitle" idx="1"/>
          </p:nvPr>
        </p:nvSpPr>
        <p:spPr>
          <a:xfrm>
            <a:off x="720000" y="1043500"/>
            <a:ext cx="1540800" cy="17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47" name="Google Shape;47;p7"/>
          <p:cNvSpPr txBox="1">
            <a:spLocks noGrp="1"/>
          </p:cNvSpPr>
          <p:nvPr>
            <p:ph type="subTitle" idx="2"/>
          </p:nvPr>
        </p:nvSpPr>
        <p:spPr>
          <a:xfrm>
            <a:off x="3799350" y="1044100"/>
            <a:ext cx="1545300" cy="17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48" name="Google Shape;48;p7"/>
          <p:cNvSpPr txBox="1">
            <a:spLocks noGrp="1"/>
          </p:cNvSpPr>
          <p:nvPr>
            <p:ph type="subTitle" idx="3"/>
          </p:nvPr>
        </p:nvSpPr>
        <p:spPr>
          <a:xfrm>
            <a:off x="6883200" y="1044100"/>
            <a:ext cx="1545300" cy="173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49" name="Google Shape;49;p7"/>
          <p:cNvSpPr txBox="1">
            <a:spLocks noGrp="1"/>
          </p:cNvSpPr>
          <p:nvPr>
            <p:ph type="body" idx="4"/>
          </p:nvPr>
        </p:nvSpPr>
        <p:spPr>
          <a:xfrm>
            <a:off x="5112000" y="3110400"/>
            <a:ext cx="3297600" cy="15510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Clr>
                <a:srgbClr val="2B3E55"/>
              </a:buClr>
              <a:buSzPts val="1600"/>
              <a:buFont typeface="Montserrat"/>
              <a:buChar char="●"/>
              <a:defRPr sz="1400"/>
            </a:lvl1pPr>
            <a:lvl2pPr marL="914400" lvl="1" indent="-330200" rtl="0">
              <a:lnSpc>
                <a:spcPct val="100000"/>
              </a:lnSpc>
              <a:spcBef>
                <a:spcPts val="1600"/>
              </a:spcBef>
              <a:spcAft>
                <a:spcPts val="0"/>
              </a:spcAft>
              <a:buClr>
                <a:srgbClr val="2B3E55"/>
              </a:buClr>
              <a:buSzPts val="1600"/>
              <a:buFont typeface="Montserrat"/>
              <a:buChar char="○"/>
              <a:defRPr sz="1200"/>
            </a:lvl2pPr>
            <a:lvl3pPr marL="1371600" lvl="2" indent="-330200" rtl="0">
              <a:spcBef>
                <a:spcPts val="1600"/>
              </a:spcBef>
              <a:spcAft>
                <a:spcPts val="0"/>
              </a:spcAft>
              <a:buClr>
                <a:srgbClr val="2B3E55"/>
              </a:buClr>
              <a:buSzPts val="1600"/>
              <a:buFont typeface="Montserrat"/>
              <a:buChar char="■"/>
              <a:defRPr/>
            </a:lvl3pPr>
            <a:lvl4pPr marL="1828800" lvl="3" indent="-330200" rtl="0">
              <a:spcBef>
                <a:spcPts val="1600"/>
              </a:spcBef>
              <a:spcAft>
                <a:spcPts val="0"/>
              </a:spcAft>
              <a:buClr>
                <a:srgbClr val="2B3E55"/>
              </a:buClr>
              <a:buSzPts val="1600"/>
              <a:buFont typeface="Montserrat"/>
              <a:buChar char="●"/>
              <a:defRPr/>
            </a:lvl4pPr>
            <a:lvl5pPr marL="2286000" lvl="4" indent="-330200" rtl="0">
              <a:spcBef>
                <a:spcPts val="1600"/>
              </a:spcBef>
              <a:spcAft>
                <a:spcPts val="0"/>
              </a:spcAft>
              <a:buClr>
                <a:srgbClr val="2B3E55"/>
              </a:buClr>
              <a:buSzPts val="1600"/>
              <a:buFont typeface="Montserrat"/>
              <a:buChar char="○"/>
              <a:defRPr/>
            </a:lvl5pPr>
            <a:lvl6pPr marL="2743200" lvl="5" indent="-330200" rtl="0">
              <a:spcBef>
                <a:spcPts val="1600"/>
              </a:spcBef>
              <a:spcAft>
                <a:spcPts val="0"/>
              </a:spcAft>
              <a:buClr>
                <a:srgbClr val="2B3E55"/>
              </a:buClr>
              <a:buSzPts val="1600"/>
              <a:buFont typeface="Montserrat"/>
              <a:buChar char="■"/>
              <a:defRPr/>
            </a:lvl6pPr>
            <a:lvl7pPr marL="3200400" lvl="6" indent="-330200" rtl="0">
              <a:spcBef>
                <a:spcPts val="1600"/>
              </a:spcBef>
              <a:spcAft>
                <a:spcPts val="0"/>
              </a:spcAft>
              <a:buClr>
                <a:srgbClr val="2B3E55"/>
              </a:buClr>
              <a:buSzPts val="1600"/>
              <a:buFont typeface="Montserrat"/>
              <a:buChar char="●"/>
              <a:defRPr/>
            </a:lvl7pPr>
            <a:lvl8pPr marL="3657600" lvl="7" indent="-330200" rtl="0">
              <a:spcBef>
                <a:spcPts val="1600"/>
              </a:spcBef>
              <a:spcAft>
                <a:spcPts val="0"/>
              </a:spcAft>
              <a:buClr>
                <a:srgbClr val="2B3E55"/>
              </a:buClr>
              <a:buSzPts val="1600"/>
              <a:buFont typeface="Montserrat"/>
              <a:buChar char="○"/>
              <a:defRPr/>
            </a:lvl8pPr>
            <a:lvl9pPr marL="4114800" lvl="8" indent="-330200" rtl="0">
              <a:spcBef>
                <a:spcPts val="1600"/>
              </a:spcBef>
              <a:spcAft>
                <a:spcPts val="1600"/>
              </a:spcAft>
              <a:buClr>
                <a:srgbClr val="2B3E55"/>
              </a:buClr>
              <a:buSzPts val="1600"/>
              <a:buFont typeface="Montserrat"/>
              <a:buChar char="■"/>
              <a:defRPr/>
            </a:lvl9pPr>
          </a:lstStyle>
          <a:p>
            <a:endParaRPr/>
          </a:p>
        </p:txBody>
      </p:sp>
      <p:sp>
        <p:nvSpPr>
          <p:cNvPr id="50" name="Google Shape;50;p7"/>
          <p:cNvSpPr txBox="1">
            <a:spLocks noGrp="1"/>
          </p:cNvSpPr>
          <p:nvPr>
            <p:ph type="title" idx="5" hasCustomPrompt="1"/>
          </p:nvPr>
        </p:nvSpPr>
        <p:spPr>
          <a:xfrm>
            <a:off x="2561175" y="487650"/>
            <a:ext cx="815400" cy="4227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1"/>
        <p:cNvGrpSpPr/>
        <p:nvPr/>
      </p:nvGrpSpPr>
      <p:grpSpPr>
        <a:xfrm>
          <a:off x="0" y="0"/>
          <a:ext cx="0" cy="0"/>
          <a:chOff x="0" y="0"/>
          <a:chExt cx="0" cy="0"/>
        </a:xfrm>
      </p:grpSpPr>
      <p:sp>
        <p:nvSpPr>
          <p:cNvPr id="52" name="Google Shape;52;p8"/>
          <p:cNvSpPr txBox="1">
            <a:spLocks noGrp="1"/>
          </p:cNvSpPr>
          <p:nvPr>
            <p:ph type="title"/>
          </p:nvPr>
        </p:nvSpPr>
        <p:spPr>
          <a:xfrm>
            <a:off x="1382400" y="2894400"/>
            <a:ext cx="6364800" cy="1072800"/>
          </a:xfrm>
          <a:prstGeom prst="rect">
            <a:avLst/>
          </a:prstGeom>
          <a:solidFill>
            <a:schemeClr val="dk1"/>
          </a:solidFill>
        </p:spPr>
        <p:txBody>
          <a:bodyPr spcFirstLastPara="1" wrap="square" lIns="91425" tIns="91425" rIns="91425" bIns="91425" anchor="ctr" anchorCtr="0">
            <a:noAutofit/>
          </a:bodyPr>
          <a:lstStyle>
            <a:lvl1pPr lvl="0" algn="ctr">
              <a:spcBef>
                <a:spcPts val="0"/>
              </a:spcBef>
              <a:spcAft>
                <a:spcPts val="0"/>
              </a:spcAft>
              <a:buSzPts val="4800"/>
              <a:buNone/>
              <a:defRPr sz="5000">
                <a:solidFill>
                  <a:schemeClr val="l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3"/>
        <p:cNvGrpSpPr/>
        <p:nvPr/>
      </p:nvGrpSpPr>
      <p:grpSpPr>
        <a:xfrm>
          <a:off x="0" y="0"/>
          <a:ext cx="0" cy="0"/>
          <a:chOff x="0" y="0"/>
          <a:chExt cx="0" cy="0"/>
        </a:xfrm>
      </p:grpSpPr>
      <p:cxnSp>
        <p:nvCxnSpPr>
          <p:cNvPr id="54" name="Google Shape;54;p9"/>
          <p:cNvCxnSpPr/>
          <p:nvPr/>
        </p:nvCxnSpPr>
        <p:spPr>
          <a:xfrm>
            <a:off x="722950" y="999400"/>
            <a:ext cx="7686600" cy="0"/>
          </a:xfrm>
          <a:prstGeom prst="straightConnector1">
            <a:avLst/>
          </a:prstGeom>
          <a:noFill/>
          <a:ln w="19050" cap="flat" cmpd="sng">
            <a:solidFill>
              <a:schemeClr val="accent2"/>
            </a:solidFill>
            <a:prstDash val="solid"/>
            <a:round/>
            <a:headEnd type="none" w="med" len="med"/>
            <a:tailEnd type="none" w="med" len="med"/>
          </a:ln>
        </p:spPr>
      </p:cxnSp>
      <p:sp>
        <p:nvSpPr>
          <p:cNvPr id="55" name="Google Shape;55;p9"/>
          <p:cNvSpPr txBox="1">
            <a:spLocks noGrp="1"/>
          </p:cNvSpPr>
          <p:nvPr>
            <p:ph type="subTitle" idx="1"/>
          </p:nvPr>
        </p:nvSpPr>
        <p:spPr>
          <a:xfrm>
            <a:off x="6864300" y="1819650"/>
            <a:ext cx="1545300" cy="343200"/>
          </a:xfrm>
          <a:prstGeom prst="rect">
            <a:avLst/>
          </a:prstGeom>
        </p:spPr>
        <p:txBody>
          <a:bodyPr spcFirstLastPara="1" wrap="square" lIns="91425" tIns="91425" rIns="91425" bIns="91425" anchor="b" anchorCtr="0">
            <a:noAutofit/>
          </a:bodyPr>
          <a:lstStyle>
            <a:lvl1pPr lvl="0" rtl="0">
              <a:spcBef>
                <a:spcPts val="0"/>
              </a:spcBef>
              <a:spcAft>
                <a:spcPts val="0"/>
              </a:spcAft>
              <a:buSzPts val="2000"/>
              <a:buNone/>
              <a:defRPr sz="2000" b="1">
                <a:solidFill>
                  <a:schemeClr val="dk1"/>
                </a:solidFill>
              </a:defRPr>
            </a:lvl1pPr>
            <a:lvl2pPr lvl="1" rtl="0">
              <a:spcBef>
                <a:spcPts val="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6" name="Google Shape;56;p9"/>
          <p:cNvSpPr txBox="1">
            <a:spLocks noGrp="1"/>
          </p:cNvSpPr>
          <p:nvPr>
            <p:ph type="subTitle" idx="2"/>
          </p:nvPr>
        </p:nvSpPr>
        <p:spPr>
          <a:xfrm>
            <a:off x="6864300" y="2202475"/>
            <a:ext cx="1545300" cy="15645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57" name="Google Shape;57;p9"/>
          <p:cNvSpPr txBox="1">
            <a:spLocks noGrp="1"/>
          </p:cNvSpPr>
          <p:nvPr>
            <p:ph type="ctrTitle"/>
          </p:nvPr>
        </p:nvSpPr>
        <p:spPr>
          <a:xfrm>
            <a:off x="1597800" y="487650"/>
            <a:ext cx="5933400" cy="422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Font typeface="Merriweather"/>
              <a:buNone/>
              <a:defRPr b="1">
                <a:latin typeface="Merriweather"/>
                <a:ea typeface="Merriweather"/>
                <a:cs typeface="Merriweather"/>
                <a:sym typeface="Merriweather"/>
              </a:defRPr>
            </a:lvl1pPr>
            <a:lvl2pPr lvl="1" rtl="0">
              <a:spcBef>
                <a:spcPts val="0"/>
              </a:spcBef>
              <a:spcAft>
                <a:spcPts val="0"/>
              </a:spcAft>
              <a:buSzPts val="5200"/>
              <a:buFont typeface="Merriweather"/>
              <a:buNone/>
              <a:defRPr sz="5200" b="1">
                <a:latin typeface="Merriweather"/>
                <a:ea typeface="Merriweather"/>
                <a:cs typeface="Merriweather"/>
                <a:sym typeface="Merriweather"/>
              </a:defRPr>
            </a:lvl2pPr>
            <a:lvl3pPr lvl="2" rtl="0">
              <a:spcBef>
                <a:spcPts val="0"/>
              </a:spcBef>
              <a:spcAft>
                <a:spcPts val="0"/>
              </a:spcAft>
              <a:buSzPts val="5200"/>
              <a:buFont typeface="Merriweather"/>
              <a:buNone/>
              <a:defRPr sz="5200" b="1">
                <a:latin typeface="Merriweather"/>
                <a:ea typeface="Merriweather"/>
                <a:cs typeface="Merriweather"/>
                <a:sym typeface="Merriweather"/>
              </a:defRPr>
            </a:lvl3pPr>
            <a:lvl4pPr lvl="3" rtl="0">
              <a:spcBef>
                <a:spcPts val="0"/>
              </a:spcBef>
              <a:spcAft>
                <a:spcPts val="0"/>
              </a:spcAft>
              <a:buSzPts val="5200"/>
              <a:buFont typeface="Merriweather"/>
              <a:buNone/>
              <a:defRPr sz="5200" b="1">
                <a:latin typeface="Merriweather"/>
                <a:ea typeface="Merriweather"/>
                <a:cs typeface="Merriweather"/>
                <a:sym typeface="Merriweather"/>
              </a:defRPr>
            </a:lvl4pPr>
            <a:lvl5pPr lvl="4" rtl="0">
              <a:spcBef>
                <a:spcPts val="0"/>
              </a:spcBef>
              <a:spcAft>
                <a:spcPts val="0"/>
              </a:spcAft>
              <a:buSzPts val="5200"/>
              <a:buFont typeface="Merriweather"/>
              <a:buNone/>
              <a:defRPr sz="5200" b="1">
                <a:latin typeface="Merriweather"/>
                <a:ea typeface="Merriweather"/>
                <a:cs typeface="Merriweather"/>
                <a:sym typeface="Merriweather"/>
              </a:defRPr>
            </a:lvl5pPr>
            <a:lvl6pPr lvl="5" rtl="0">
              <a:spcBef>
                <a:spcPts val="0"/>
              </a:spcBef>
              <a:spcAft>
                <a:spcPts val="0"/>
              </a:spcAft>
              <a:buSzPts val="5200"/>
              <a:buFont typeface="Merriweather"/>
              <a:buNone/>
              <a:defRPr sz="5200" b="1">
                <a:latin typeface="Merriweather"/>
                <a:ea typeface="Merriweather"/>
                <a:cs typeface="Merriweather"/>
                <a:sym typeface="Merriweather"/>
              </a:defRPr>
            </a:lvl6pPr>
            <a:lvl7pPr lvl="6" rtl="0">
              <a:spcBef>
                <a:spcPts val="0"/>
              </a:spcBef>
              <a:spcAft>
                <a:spcPts val="0"/>
              </a:spcAft>
              <a:buSzPts val="5200"/>
              <a:buFont typeface="Merriweather"/>
              <a:buNone/>
              <a:defRPr sz="5200" b="1">
                <a:latin typeface="Merriweather"/>
                <a:ea typeface="Merriweather"/>
                <a:cs typeface="Merriweather"/>
                <a:sym typeface="Merriweather"/>
              </a:defRPr>
            </a:lvl7pPr>
            <a:lvl8pPr lvl="7" rtl="0">
              <a:spcBef>
                <a:spcPts val="0"/>
              </a:spcBef>
              <a:spcAft>
                <a:spcPts val="0"/>
              </a:spcAft>
              <a:buSzPts val="5200"/>
              <a:buFont typeface="Merriweather"/>
              <a:buNone/>
              <a:defRPr sz="5200" b="1">
                <a:latin typeface="Merriweather"/>
                <a:ea typeface="Merriweather"/>
                <a:cs typeface="Merriweather"/>
                <a:sym typeface="Merriweather"/>
              </a:defRPr>
            </a:lvl8pPr>
            <a:lvl9pPr lvl="8" rtl="0">
              <a:spcBef>
                <a:spcPts val="0"/>
              </a:spcBef>
              <a:spcAft>
                <a:spcPts val="0"/>
              </a:spcAft>
              <a:buSzPts val="5200"/>
              <a:buFont typeface="Merriweather"/>
              <a:buNone/>
              <a:defRPr sz="5200" b="1">
                <a:latin typeface="Merriweather"/>
                <a:ea typeface="Merriweather"/>
                <a:cs typeface="Merriweather"/>
                <a:sym typeface="Merriweather"/>
              </a:defRPr>
            </a:lvl9pPr>
          </a:lstStyle>
          <a:p>
            <a:endParaRPr/>
          </a:p>
        </p:txBody>
      </p:sp>
      <p:sp>
        <p:nvSpPr>
          <p:cNvPr id="58" name="Google Shape;58;p9"/>
          <p:cNvSpPr txBox="1">
            <a:spLocks noGrp="1"/>
          </p:cNvSpPr>
          <p:nvPr>
            <p:ph type="subTitle" idx="3"/>
          </p:nvPr>
        </p:nvSpPr>
        <p:spPr>
          <a:xfrm>
            <a:off x="720000" y="1043500"/>
            <a:ext cx="1540800" cy="174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Font typeface="Roboto"/>
              <a:buNone/>
              <a:defRPr sz="1200">
                <a:solidFill>
                  <a:schemeClr val="dk1"/>
                </a:solidFill>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59" name="Google Shape;59;p9"/>
          <p:cNvSpPr txBox="1">
            <a:spLocks noGrp="1"/>
          </p:cNvSpPr>
          <p:nvPr>
            <p:ph type="subTitle" idx="4"/>
          </p:nvPr>
        </p:nvSpPr>
        <p:spPr>
          <a:xfrm>
            <a:off x="3799350" y="1044100"/>
            <a:ext cx="1545300" cy="173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60" name="Google Shape;60;p9"/>
          <p:cNvSpPr txBox="1">
            <a:spLocks noGrp="1"/>
          </p:cNvSpPr>
          <p:nvPr>
            <p:ph type="subTitle" idx="5"/>
          </p:nvPr>
        </p:nvSpPr>
        <p:spPr>
          <a:xfrm>
            <a:off x="6883200" y="1044100"/>
            <a:ext cx="1545300" cy="173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Font typeface="Roboto"/>
              <a:buNone/>
              <a:defRPr sz="1200">
                <a:latin typeface="Merriweather"/>
                <a:ea typeface="Merriweather"/>
                <a:cs typeface="Merriweather"/>
                <a:sym typeface="Merriweather"/>
              </a:defRPr>
            </a:lvl1pPr>
            <a:lvl2pPr lvl="1" algn="just" rtl="0">
              <a:lnSpc>
                <a:spcPct val="100000"/>
              </a:lnSpc>
              <a:spcBef>
                <a:spcPts val="0"/>
              </a:spcBef>
              <a:spcAft>
                <a:spcPts val="0"/>
              </a:spcAft>
              <a:buSzPts val="1400"/>
              <a:buNone/>
              <a:defRPr/>
            </a:lvl2pPr>
            <a:lvl3pPr lvl="2" algn="just" rtl="0">
              <a:lnSpc>
                <a:spcPct val="100000"/>
              </a:lnSpc>
              <a:spcBef>
                <a:spcPts val="0"/>
              </a:spcBef>
              <a:spcAft>
                <a:spcPts val="0"/>
              </a:spcAft>
              <a:buSzPts val="1400"/>
              <a:buNone/>
              <a:defRPr/>
            </a:lvl3pPr>
            <a:lvl4pPr lvl="3" algn="just" rtl="0">
              <a:lnSpc>
                <a:spcPct val="100000"/>
              </a:lnSpc>
              <a:spcBef>
                <a:spcPts val="0"/>
              </a:spcBef>
              <a:spcAft>
                <a:spcPts val="0"/>
              </a:spcAft>
              <a:buSzPts val="1400"/>
              <a:buNone/>
              <a:defRPr/>
            </a:lvl4pPr>
            <a:lvl5pPr lvl="4" algn="just" rtl="0">
              <a:lnSpc>
                <a:spcPct val="100000"/>
              </a:lnSpc>
              <a:spcBef>
                <a:spcPts val="0"/>
              </a:spcBef>
              <a:spcAft>
                <a:spcPts val="0"/>
              </a:spcAft>
              <a:buSzPts val="1400"/>
              <a:buNone/>
              <a:defRPr/>
            </a:lvl5pPr>
            <a:lvl6pPr lvl="5" algn="just" rtl="0">
              <a:lnSpc>
                <a:spcPct val="100000"/>
              </a:lnSpc>
              <a:spcBef>
                <a:spcPts val="0"/>
              </a:spcBef>
              <a:spcAft>
                <a:spcPts val="0"/>
              </a:spcAft>
              <a:buSzPts val="1400"/>
              <a:buNone/>
              <a:defRPr/>
            </a:lvl6pPr>
            <a:lvl7pPr lvl="6" algn="just" rtl="0">
              <a:lnSpc>
                <a:spcPct val="100000"/>
              </a:lnSpc>
              <a:spcBef>
                <a:spcPts val="0"/>
              </a:spcBef>
              <a:spcAft>
                <a:spcPts val="0"/>
              </a:spcAft>
              <a:buSzPts val="1400"/>
              <a:buNone/>
              <a:defRPr/>
            </a:lvl7pPr>
            <a:lvl8pPr lvl="7" algn="just" rtl="0">
              <a:lnSpc>
                <a:spcPct val="100000"/>
              </a:lnSpc>
              <a:spcBef>
                <a:spcPts val="0"/>
              </a:spcBef>
              <a:spcAft>
                <a:spcPts val="0"/>
              </a:spcAft>
              <a:buSzPts val="1400"/>
              <a:buNone/>
              <a:defRPr/>
            </a:lvl8pPr>
            <a:lvl9pPr lvl="8" algn="just" rtl="0">
              <a:lnSpc>
                <a:spcPct val="100000"/>
              </a:lnSpc>
              <a:spcBef>
                <a:spcPts val="0"/>
              </a:spcBef>
              <a:spcAft>
                <a:spcPts val="0"/>
              </a:spcAft>
              <a:buSzPts val="1400"/>
              <a:buNone/>
              <a:defRPr/>
            </a:lvl9pPr>
          </a:lstStyle>
          <a:p>
            <a:endParaRPr/>
          </a:p>
        </p:txBody>
      </p:sp>
      <p:sp>
        <p:nvSpPr>
          <p:cNvPr id="61" name="Google Shape;61;p9"/>
          <p:cNvSpPr txBox="1">
            <a:spLocks noGrp="1"/>
          </p:cNvSpPr>
          <p:nvPr>
            <p:ph type="subTitle" idx="6"/>
          </p:nvPr>
        </p:nvSpPr>
        <p:spPr>
          <a:xfrm>
            <a:off x="722950" y="1819650"/>
            <a:ext cx="1540800" cy="343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000"/>
              <a:buNone/>
              <a:defRPr sz="2000" b="1">
                <a:solidFill>
                  <a:schemeClr val="dk1"/>
                </a:solidFill>
              </a:defRPr>
            </a:lvl1pPr>
            <a:lvl2pPr lvl="1" algn="r" rtl="0">
              <a:spcBef>
                <a:spcPts val="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
        <p:nvSpPr>
          <p:cNvPr id="62" name="Google Shape;62;p9"/>
          <p:cNvSpPr txBox="1">
            <a:spLocks noGrp="1"/>
          </p:cNvSpPr>
          <p:nvPr>
            <p:ph type="subTitle" idx="7"/>
          </p:nvPr>
        </p:nvSpPr>
        <p:spPr>
          <a:xfrm>
            <a:off x="722950" y="2202475"/>
            <a:ext cx="1540800" cy="15645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000"/>
              <a:buNone/>
              <a:defRPr sz="1400"/>
            </a:lvl1pPr>
            <a:lvl2pPr lvl="1" algn="r" rtl="0">
              <a:spcBef>
                <a:spcPts val="1600"/>
              </a:spcBef>
              <a:spcAft>
                <a:spcPts val="0"/>
              </a:spcAft>
              <a:buSzPts val="1400"/>
              <a:buNone/>
              <a:defRPr/>
            </a:lvl2pPr>
            <a:lvl3pPr lvl="2" algn="r" rtl="0">
              <a:spcBef>
                <a:spcPts val="1600"/>
              </a:spcBef>
              <a:spcAft>
                <a:spcPts val="0"/>
              </a:spcAft>
              <a:buSzPts val="1400"/>
              <a:buNone/>
              <a:defRPr/>
            </a:lvl3pPr>
            <a:lvl4pPr lvl="3" algn="r" rtl="0">
              <a:spcBef>
                <a:spcPts val="1600"/>
              </a:spcBef>
              <a:spcAft>
                <a:spcPts val="0"/>
              </a:spcAft>
              <a:buSzPts val="1400"/>
              <a:buNone/>
              <a:defRPr/>
            </a:lvl4pPr>
            <a:lvl5pPr lvl="4" algn="r" rtl="0">
              <a:spcBef>
                <a:spcPts val="1600"/>
              </a:spcBef>
              <a:spcAft>
                <a:spcPts val="0"/>
              </a:spcAft>
              <a:buSzPts val="1400"/>
              <a:buNone/>
              <a:defRPr/>
            </a:lvl5pPr>
            <a:lvl6pPr lvl="5" algn="r" rtl="0">
              <a:spcBef>
                <a:spcPts val="1600"/>
              </a:spcBef>
              <a:spcAft>
                <a:spcPts val="0"/>
              </a:spcAft>
              <a:buSzPts val="1400"/>
              <a:buNone/>
              <a:defRPr/>
            </a:lvl6pPr>
            <a:lvl7pPr lvl="6" algn="r" rtl="0">
              <a:spcBef>
                <a:spcPts val="1600"/>
              </a:spcBef>
              <a:spcAft>
                <a:spcPts val="0"/>
              </a:spcAft>
              <a:buSzPts val="1400"/>
              <a:buNone/>
              <a:defRPr/>
            </a:lvl7pPr>
            <a:lvl8pPr lvl="7" algn="r" rtl="0">
              <a:spcBef>
                <a:spcPts val="1600"/>
              </a:spcBef>
              <a:spcAft>
                <a:spcPts val="0"/>
              </a:spcAft>
              <a:buSzPts val="1400"/>
              <a:buNone/>
              <a:defRPr/>
            </a:lvl8pPr>
            <a:lvl9pPr lvl="8" algn="r" rtl="0">
              <a:spcBef>
                <a:spcPts val="1600"/>
              </a:spcBef>
              <a:spcAft>
                <a:spcPts val="160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3"/>
        <p:cNvGrpSpPr/>
        <p:nvPr/>
      </p:nvGrpSpPr>
      <p:grpSpPr>
        <a:xfrm>
          <a:off x="0" y="0"/>
          <a:ext cx="0" cy="0"/>
          <a:chOff x="0" y="0"/>
          <a:chExt cx="0" cy="0"/>
        </a:xfrm>
      </p:grpSpPr>
      <p:sp>
        <p:nvSpPr>
          <p:cNvPr id="64" name="Google Shape;64;p10"/>
          <p:cNvSpPr txBox="1">
            <a:spLocks noGrp="1"/>
          </p:cNvSpPr>
          <p:nvPr>
            <p:ph type="ctrTitle"/>
          </p:nvPr>
        </p:nvSpPr>
        <p:spPr>
          <a:xfrm>
            <a:off x="3355200" y="3110400"/>
            <a:ext cx="5054400" cy="1493100"/>
          </a:xfrm>
          <a:prstGeom prst="rect">
            <a:avLst/>
          </a:prstGeom>
          <a:solidFill>
            <a:schemeClr val="dk2"/>
          </a:solidFill>
        </p:spPr>
        <p:txBody>
          <a:bodyPr spcFirstLastPara="1" wrap="square" lIns="91425" tIns="91425" rIns="91425" bIns="91425" anchor="ctr" anchorCtr="0">
            <a:noAutofit/>
          </a:bodyPr>
          <a:lstStyle>
            <a:lvl1pPr lvl="0" algn="ctr" rtl="0">
              <a:spcBef>
                <a:spcPts val="0"/>
              </a:spcBef>
              <a:spcAft>
                <a:spcPts val="0"/>
              </a:spcAft>
              <a:buSzPts val="2800"/>
              <a:buFont typeface="Merriweather"/>
              <a:buNone/>
              <a:defRPr sz="3600" b="1">
                <a:solidFill>
                  <a:schemeClr val="lt1"/>
                </a:solidFill>
                <a:latin typeface="Merriweather"/>
                <a:ea typeface="Merriweather"/>
                <a:cs typeface="Merriweather"/>
                <a:sym typeface="Merriweather"/>
              </a:defRPr>
            </a:lvl1pPr>
            <a:lvl2pPr lvl="1" rtl="0">
              <a:spcBef>
                <a:spcPts val="0"/>
              </a:spcBef>
              <a:spcAft>
                <a:spcPts val="0"/>
              </a:spcAft>
              <a:buSzPts val="5200"/>
              <a:buFont typeface="Merriweather"/>
              <a:buNone/>
              <a:defRPr sz="5200" b="1">
                <a:latin typeface="Merriweather"/>
                <a:ea typeface="Merriweather"/>
                <a:cs typeface="Merriweather"/>
                <a:sym typeface="Merriweather"/>
              </a:defRPr>
            </a:lvl2pPr>
            <a:lvl3pPr lvl="2" rtl="0">
              <a:spcBef>
                <a:spcPts val="0"/>
              </a:spcBef>
              <a:spcAft>
                <a:spcPts val="0"/>
              </a:spcAft>
              <a:buSzPts val="5200"/>
              <a:buFont typeface="Merriweather"/>
              <a:buNone/>
              <a:defRPr sz="5200" b="1">
                <a:latin typeface="Merriweather"/>
                <a:ea typeface="Merriweather"/>
                <a:cs typeface="Merriweather"/>
                <a:sym typeface="Merriweather"/>
              </a:defRPr>
            </a:lvl3pPr>
            <a:lvl4pPr lvl="3" rtl="0">
              <a:spcBef>
                <a:spcPts val="0"/>
              </a:spcBef>
              <a:spcAft>
                <a:spcPts val="0"/>
              </a:spcAft>
              <a:buSzPts val="5200"/>
              <a:buFont typeface="Merriweather"/>
              <a:buNone/>
              <a:defRPr sz="5200" b="1">
                <a:latin typeface="Merriweather"/>
                <a:ea typeface="Merriweather"/>
                <a:cs typeface="Merriweather"/>
                <a:sym typeface="Merriweather"/>
              </a:defRPr>
            </a:lvl4pPr>
            <a:lvl5pPr lvl="4" rtl="0">
              <a:spcBef>
                <a:spcPts val="0"/>
              </a:spcBef>
              <a:spcAft>
                <a:spcPts val="0"/>
              </a:spcAft>
              <a:buSzPts val="5200"/>
              <a:buFont typeface="Merriweather"/>
              <a:buNone/>
              <a:defRPr sz="5200" b="1">
                <a:latin typeface="Merriweather"/>
                <a:ea typeface="Merriweather"/>
                <a:cs typeface="Merriweather"/>
                <a:sym typeface="Merriweather"/>
              </a:defRPr>
            </a:lvl5pPr>
            <a:lvl6pPr lvl="5" rtl="0">
              <a:spcBef>
                <a:spcPts val="0"/>
              </a:spcBef>
              <a:spcAft>
                <a:spcPts val="0"/>
              </a:spcAft>
              <a:buSzPts val="5200"/>
              <a:buFont typeface="Merriweather"/>
              <a:buNone/>
              <a:defRPr sz="5200" b="1">
                <a:latin typeface="Merriweather"/>
                <a:ea typeface="Merriweather"/>
                <a:cs typeface="Merriweather"/>
                <a:sym typeface="Merriweather"/>
              </a:defRPr>
            </a:lvl6pPr>
            <a:lvl7pPr lvl="6" rtl="0">
              <a:spcBef>
                <a:spcPts val="0"/>
              </a:spcBef>
              <a:spcAft>
                <a:spcPts val="0"/>
              </a:spcAft>
              <a:buSzPts val="5200"/>
              <a:buFont typeface="Merriweather"/>
              <a:buNone/>
              <a:defRPr sz="5200" b="1">
                <a:latin typeface="Merriweather"/>
                <a:ea typeface="Merriweather"/>
                <a:cs typeface="Merriweather"/>
                <a:sym typeface="Merriweather"/>
              </a:defRPr>
            </a:lvl7pPr>
            <a:lvl8pPr lvl="7" rtl="0">
              <a:spcBef>
                <a:spcPts val="0"/>
              </a:spcBef>
              <a:spcAft>
                <a:spcPts val="0"/>
              </a:spcAft>
              <a:buSzPts val="5200"/>
              <a:buFont typeface="Merriweather"/>
              <a:buNone/>
              <a:defRPr sz="5200" b="1">
                <a:latin typeface="Merriweather"/>
                <a:ea typeface="Merriweather"/>
                <a:cs typeface="Merriweather"/>
                <a:sym typeface="Merriweather"/>
              </a:defRPr>
            </a:lvl8pPr>
            <a:lvl9pPr lvl="8" rtl="0">
              <a:spcBef>
                <a:spcPts val="0"/>
              </a:spcBef>
              <a:spcAft>
                <a:spcPts val="0"/>
              </a:spcAft>
              <a:buSzPts val="5200"/>
              <a:buFont typeface="Merriweather"/>
              <a:buNone/>
              <a:defRPr sz="5200" b="1">
                <a:latin typeface="Merriweather"/>
                <a:ea typeface="Merriweather"/>
                <a:cs typeface="Merriweather"/>
                <a:sym typeface="Merriweathe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689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1pPr>
            <a:lvl2pPr lvl="1">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2pPr>
            <a:lvl3pPr lvl="2">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3pPr>
            <a:lvl4pPr lvl="3">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4pPr>
            <a:lvl5pPr lvl="4">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5pPr>
            <a:lvl6pPr lvl="5">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6pPr>
            <a:lvl7pPr lvl="6">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7pPr>
            <a:lvl8pPr lvl="7">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8pPr>
            <a:lvl9pPr lvl="8">
              <a:spcBef>
                <a:spcPts val="0"/>
              </a:spcBef>
              <a:spcAft>
                <a:spcPts val="0"/>
              </a:spcAft>
              <a:buClr>
                <a:schemeClr val="dk1"/>
              </a:buClr>
              <a:buSzPts val="2800"/>
              <a:buFont typeface="Merriweather Black"/>
              <a:buNone/>
              <a:defRPr sz="2800">
                <a:solidFill>
                  <a:schemeClr val="dk1"/>
                </a:solidFill>
                <a:latin typeface="Merriweather Black"/>
                <a:ea typeface="Merriweather Black"/>
                <a:cs typeface="Merriweather Black"/>
                <a:sym typeface="Merriweather Black"/>
              </a:defRPr>
            </a:lvl9pPr>
          </a:lstStyle>
          <a:p>
            <a:endParaRPr/>
          </a:p>
        </p:txBody>
      </p:sp>
      <p:sp>
        <p:nvSpPr>
          <p:cNvPr id="7" name="Google Shape;7;p1"/>
          <p:cNvSpPr txBox="1">
            <a:spLocks noGrp="1"/>
          </p:cNvSpPr>
          <p:nvPr>
            <p:ph type="body" idx="1"/>
          </p:nvPr>
        </p:nvSpPr>
        <p:spPr>
          <a:xfrm>
            <a:off x="720000" y="1152475"/>
            <a:ext cx="7689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Merriweather"/>
              <a:buChar char="●"/>
              <a:defRPr>
                <a:solidFill>
                  <a:schemeClr val="dk2"/>
                </a:solidFill>
                <a:latin typeface="Merriweather"/>
                <a:ea typeface="Merriweather"/>
                <a:cs typeface="Merriweather"/>
                <a:sym typeface="Merriweather"/>
              </a:defRPr>
            </a:lvl1pPr>
            <a:lvl2pPr marL="914400" lvl="1" indent="-317500">
              <a:lnSpc>
                <a:spcPct val="115000"/>
              </a:lnSpc>
              <a:spcBef>
                <a:spcPts val="1600"/>
              </a:spcBef>
              <a:spcAft>
                <a:spcPts val="0"/>
              </a:spcAft>
              <a:buClr>
                <a:schemeClr val="dk2"/>
              </a:buClr>
              <a:buSzPts val="1400"/>
              <a:buFont typeface="Merriweather"/>
              <a:buChar char="○"/>
              <a:defRPr>
                <a:solidFill>
                  <a:schemeClr val="dk2"/>
                </a:solidFill>
                <a:latin typeface="Merriweather"/>
                <a:ea typeface="Merriweather"/>
                <a:cs typeface="Merriweather"/>
                <a:sym typeface="Merriweather"/>
              </a:defRPr>
            </a:lvl2pPr>
            <a:lvl3pPr marL="1371600" lvl="2" indent="-317500">
              <a:lnSpc>
                <a:spcPct val="115000"/>
              </a:lnSpc>
              <a:spcBef>
                <a:spcPts val="1600"/>
              </a:spcBef>
              <a:spcAft>
                <a:spcPts val="0"/>
              </a:spcAft>
              <a:buClr>
                <a:schemeClr val="dk2"/>
              </a:buClr>
              <a:buSzPts val="1400"/>
              <a:buFont typeface="Merriweather"/>
              <a:buChar char="■"/>
              <a:defRPr>
                <a:solidFill>
                  <a:schemeClr val="dk2"/>
                </a:solidFill>
                <a:latin typeface="Merriweather"/>
                <a:ea typeface="Merriweather"/>
                <a:cs typeface="Merriweather"/>
                <a:sym typeface="Merriweather"/>
              </a:defRPr>
            </a:lvl3pPr>
            <a:lvl4pPr marL="1828800" lvl="3" indent="-317500">
              <a:lnSpc>
                <a:spcPct val="115000"/>
              </a:lnSpc>
              <a:spcBef>
                <a:spcPts val="1600"/>
              </a:spcBef>
              <a:spcAft>
                <a:spcPts val="0"/>
              </a:spcAft>
              <a:buClr>
                <a:schemeClr val="dk2"/>
              </a:buClr>
              <a:buSzPts val="1400"/>
              <a:buFont typeface="Merriweather"/>
              <a:buChar char="●"/>
              <a:defRPr>
                <a:solidFill>
                  <a:schemeClr val="dk2"/>
                </a:solidFill>
                <a:latin typeface="Merriweather"/>
                <a:ea typeface="Merriweather"/>
                <a:cs typeface="Merriweather"/>
                <a:sym typeface="Merriweather"/>
              </a:defRPr>
            </a:lvl4pPr>
            <a:lvl5pPr marL="2286000" lvl="4" indent="-317500">
              <a:lnSpc>
                <a:spcPct val="115000"/>
              </a:lnSpc>
              <a:spcBef>
                <a:spcPts val="1600"/>
              </a:spcBef>
              <a:spcAft>
                <a:spcPts val="0"/>
              </a:spcAft>
              <a:buClr>
                <a:schemeClr val="dk2"/>
              </a:buClr>
              <a:buSzPts val="1400"/>
              <a:buFont typeface="Merriweather"/>
              <a:buChar char="○"/>
              <a:defRPr>
                <a:solidFill>
                  <a:schemeClr val="dk2"/>
                </a:solidFill>
                <a:latin typeface="Merriweather"/>
                <a:ea typeface="Merriweather"/>
                <a:cs typeface="Merriweather"/>
                <a:sym typeface="Merriweather"/>
              </a:defRPr>
            </a:lvl5pPr>
            <a:lvl6pPr marL="2743200" lvl="5" indent="-317500">
              <a:lnSpc>
                <a:spcPct val="115000"/>
              </a:lnSpc>
              <a:spcBef>
                <a:spcPts val="1600"/>
              </a:spcBef>
              <a:spcAft>
                <a:spcPts val="0"/>
              </a:spcAft>
              <a:buClr>
                <a:schemeClr val="dk2"/>
              </a:buClr>
              <a:buSzPts val="1400"/>
              <a:buFont typeface="Merriweather"/>
              <a:buChar char="■"/>
              <a:defRPr>
                <a:solidFill>
                  <a:schemeClr val="dk2"/>
                </a:solidFill>
                <a:latin typeface="Merriweather"/>
                <a:ea typeface="Merriweather"/>
                <a:cs typeface="Merriweather"/>
                <a:sym typeface="Merriweather"/>
              </a:defRPr>
            </a:lvl6pPr>
            <a:lvl7pPr marL="3200400" lvl="6" indent="-317500">
              <a:lnSpc>
                <a:spcPct val="115000"/>
              </a:lnSpc>
              <a:spcBef>
                <a:spcPts val="1600"/>
              </a:spcBef>
              <a:spcAft>
                <a:spcPts val="0"/>
              </a:spcAft>
              <a:buClr>
                <a:schemeClr val="dk2"/>
              </a:buClr>
              <a:buSzPts val="1400"/>
              <a:buFont typeface="Merriweather"/>
              <a:buChar char="●"/>
              <a:defRPr>
                <a:solidFill>
                  <a:schemeClr val="dk2"/>
                </a:solidFill>
                <a:latin typeface="Merriweather"/>
                <a:ea typeface="Merriweather"/>
                <a:cs typeface="Merriweather"/>
                <a:sym typeface="Merriweather"/>
              </a:defRPr>
            </a:lvl7pPr>
            <a:lvl8pPr marL="3657600" lvl="7" indent="-317500">
              <a:lnSpc>
                <a:spcPct val="115000"/>
              </a:lnSpc>
              <a:spcBef>
                <a:spcPts val="1600"/>
              </a:spcBef>
              <a:spcAft>
                <a:spcPts val="0"/>
              </a:spcAft>
              <a:buClr>
                <a:schemeClr val="dk2"/>
              </a:buClr>
              <a:buSzPts val="1400"/>
              <a:buFont typeface="Merriweather"/>
              <a:buChar char="○"/>
              <a:defRPr>
                <a:solidFill>
                  <a:schemeClr val="dk2"/>
                </a:solidFill>
                <a:latin typeface="Merriweather"/>
                <a:ea typeface="Merriweather"/>
                <a:cs typeface="Merriweather"/>
                <a:sym typeface="Merriweather"/>
              </a:defRPr>
            </a:lvl8pPr>
            <a:lvl9pPr marL="4114800" lvl="8" indent="-317500">
              <a:lnSpc>
                <a:spcPct val="115000"/>
              </a:lnSpc>
              <a:spcBef>
                <a:spcPts val="1600"/>
              </a:spcBef>
              <a:spcAft>
                <a:spcPts val="1600"/>
              </a:spcAft>
              <a:buClr>
                <a:schemeClr val="dk2"/>
              </a:buClr>
              <a:buSzPts val="1400"/>
              <a:buFont typeface="Merriweather"/>
              <a:buChar char="■"/>
              <a:defRPr>
                <a:solidFill>
                  <a:schemeClr val="dk2"/>
                </a:solidFill>
                <a:latin typeface="Merriweather"/>
                <a:ea typeface="Merriweather"/>
                <a:cs typeface="Merriweather"/>
                <a:sym typeface="Merriweath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image" Target="../media/image3.jp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2.png"/><Relationship Id="rId5" Type="http://schemas.openxmlformats.org/officeDocument/2006/relationships/image" Target="../media/image4.jp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5"/>
          <p:cNvSpPr txBox="1">
            <a:spLocks noGrp="1"/>
          </p:cNvSpPr>
          <p:nvPr>
            <p:ph type="ctrTitle"/>
          </p:nvPr>
        </p:nvSpPr>
        <p:spPr>
          <a:xfrm>
            <a:off x="1597800" y="441187"/>
            <a:ext cx="5933400" cy="42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University of Arizona</a:t>
            </a:r>
            <a:endParaRPr/>
          </a:p>
        </p:txBody>
      </p:sp>
      <p:sp>
        <p:nvSpPr>
          <p:cNvPr id="205" name="Google Shape;205;p25"/>
          <p:cNvSpPr txBox="1">
            <a:spLocks noGrp="1"/>
          </p:cNvSpPr>
          <p:nvPr>
            <p:ph type="subTitle" idx="1"/>
          </p:nvPr>
        </p:nvSpPr>
        <p:spPr>
          <a:xfrm>
            <a:off x="728713" y="1217800"/>
            <a:ext cx="7686600" cy="64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Masters in Journalism</a:t>
            </a:r>
            <a:endParaRPr/>
          </a:p>
        </p:txBody>
      </p:sp>
      <p:sp>
        <p:nvSpPr>
          <p:cNvPr id="206" name="Google Shape;206;p25"/>
          <p:cNvSpPr txBox="1">
            <a:spLocks noGrp="1"/>
          </p:cNvSpPr>
          <p:nvPr>
            <p:ph type="subTitle" idx="2"/>
          </p:nvPr>
        </p:nvSpPr>
        <p:spPr>
          <a:xfrm>
            <a:off x="720000" y="1043500"/>
            <a:ext cx="1960500" cy="173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November 17th, 2021</a:t>
            </a:r>
            <a:endParaRPr/>
          </a:p>
        </p:txBody>
      </p:sp>
      <p:sp>
        <p:nvSpPr>
          <p:cNvPr id="207" name="Google Shape;207;p25"/>
          <p:cNvSpPr txBox="1">
            <a:spLocks noGrp="1"/>
          </p:cNvSpPr>
          <p:nvPr>
            <p:ph type="subTitle" idx="3"/>
          </p:nvPr>
        </p:nvSpPr>
        <p:spPr>
          <a:xfrm>
            <a:off x="3799350" y="1044100"/>
            <a:ext cx="1545300" cy="17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Hailey Wood</a:t>
            </a:r>
            <a:endParaRPr/>
          </a:p>
        </p:txBody>
      </p:sp>
      <p:sp>
        <p:nvSpPr>
          <p:cNvPr id="208" name="Google Shape;208;p25"/>
          <p:cNvSpPr txBox="1">
            <a:spLocks noGrp="1"/>
          </p:cNvSpPr>
          <p:nvPr>
            <p:ph type="subTitle" idx="4"/>
          </p:nvPr>
        </p:nvSpPr>
        <p:spPr>
          <a:xfrm>
            <a:off x="6883200" y="1044100"/>
            <a:ext cx="1545300" cy="173700"/>
          </a:xfrm>
          <a:prstGeom prst="rect">
            <a:avLst/>
          </a:prstGeom>
        </p:spPr>
        <p:txBody>
          <a:bodyPr spcFirstLastPara="1" wrap="square" lIns="0" tIns="91425" rIns="0" bIns="91425" anchor="ctr" anchorCtr="0">
            <a:noAutofit/>
          </a:bodyPr>
          <a:lstStyle/>
          <a:p>
            <a:pPr marL="0" lvl="0" indent="0" algn="r" rtl="0">
              <a:spcBef>
                <a:spcPts val="0"/>
              </a:spcBef>
              <a:spcAft>
                <a:spcPts val="0"/>
              </a:spcAft>
              <a:buNone/>
            </a:pPr>
            <a:r>
              <a:rPr lang="en"/>
              <a:t>Edition: 001</a:t>
            </a:r>
            <a:endParaRPr/>
          </a:p>
        </p:txBody>
      </p:sp>
      <p:pic>
        <p:nvPicPr>
          <p:cNvPr id="209" name="Google Shape;209;p25"/>
          <p:cNvPicPr preferRelativeResize="0"/>
          <p:nvPr/>
        </p:nvPicPr>
        <p:blipFill>
          <a:blip r:embed="rId5">
            <a:alphaModFix/>
          </a:blip>
          <a:stretch>
            <a:fillRect/>
          </a:stretch>
        </p:blipFill>
        <p:spPr>
          <a:xfrm>
            <a:off x="2308801" y="1858600"/>
            <a:ext cx="4526380" cy="3013625"/>
          </a:xfrm>
          <a:prstGeom prst="rect">
            <a:avLst/>
          </a:prstGeom>
          <a:noFill/>
          <a:ln>
            <a:noFill/>
          </a:ln>
        </p:spPr>
      </p:pic>
      <p:pic>
        <p:nvPicPr>
          <p:cNvPr id="2" name="Audio Recording Nov 18, 2021 at 10:18:12 PM" descr="Audio Recording Nov 18, 2021 at 10:18:12 PM">
            <a:hlinkClick r:id="" action="ppaction://media"/>
            <a:extLst>
              <a:ext uri="{FF2B5EF4-FFF2-40B4-BE49-F238E27FC236}">
                <a16:creationId xmlns:a16="http://schemas.microsoft.com/office/drawing/2014/main" id="{0C13800C-64BD-C642-B244-47EC989F356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216535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958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6"/>
          <p:cNvSpPr txBox="1">
            <a:spLocks noGrp="1"/>
          </p:cNvSpPr>
          <p:nvPr>
            <p:ph type="ctrTitle"/>
          </p:nvPr>
        </p:nvSpPr>
        <p:spPr>
          <a:xfrm>
            <a:off x="3061350" y="407425"/>
            <a:ext cx="3021300" cy="422700"/>
          </a:xfrm>
          <a:prstGeom prst="rect">
            <a:avLst/>
          </a:prstGeom>
        </p:spPr>
        <p:txBody>
          <a:bodyPr spcFirstLastPara="1" wrap="square" lIns="0" tIns="91425" rIns="0" bIns="91425" anchor="ctr" anchorCtr="0">
            <a:noAutofit/>
          </a:bodyPr>
          <a:lstStyle/>
          <a:p>
            <a:pPr marL="0" lvl="0" indent="0" algn="l" rtl="0">
              <a:spcBef>
                <a:spcPts val="0"/>
              </a:spcBef>
              <a:spcAft>
                <a:spcPts val="0"/>
              </a:spcAft>
              <a:buNone/>
            </a:pPr>
            <a:r>
              <a:rPr lang="en"/>
              <a:t>Tucson, Arizona</a:t>
            </a:r>
            <a:endParaRPr/>
          </a:p>
        </p:txBody>
      </p:sp>
      <p:sp>
        <p:nvSpPr>
          <p:cNvPr id="215" name="Google Shape;215;p26"/>
          <p:cNvSpPr txBox="1">
            <a:spLocks noGrp="1"/>
          </p:cNvSpPr>
          <p:nvPr>
            <p:ph type="subTitle" idx="1"/>
          </p:nvPr>
        </p:nvSpPr>
        <p:spPr>
          <a:xfrm>
            <a:off x="720000" y="1110325"/>
            <a:ext cx="1922400" cy="174600"/>
          </a:xfrm>
          <a:prstGeom prst="rect">
            <a:avLst/>
          </a:prstGeom>
        </p:spPr>
        <p:txBody>
          <a:bodyPr spcFirstLastPara="1" wrap="square" lIns="0" tIns="91425" rIns="0" bIns="91425" anchor="ctr" anchorCtr="0">
            <a:noAutofit/>
          </a:bodyPr>
          <a:lstStyle/>
          <a:p>
            <a:pPr marL="0" lvl="0" indent="0" algn="l" rtl="0">
              <a:spcBef>
                <a:spcPts val="0"/>
              </a:spcBef>
              <a:spcAft>
                <a:spcPts val="0"/>
              </a:spcAft>
              <a:buNone/>
            </a:pPr>
            <a:r>
              <a:rPr lang="en">
                <a:solidFill>
                  <a:schemeClr val="dk1"/>
                </a:solidFill>
              </a:rPr>
              <a:t>November 17th, 2021</a:t>
            </a:r>
            <a:endParaRPr>
              <a:solidFill>
                <a:schemeClr val="dk1"/>
              </a:solidFill>
            </a:endParaRPr>
          </a:p>
          <a:p>
            <a:pPr marL="0" lvl="0" indent="0" algn="l" rtl="0">
              <a:spcBef>
                <a:spcPts val="0"/>
              </a:spcBef>
              <a:spcAft>
                <a:spcPts val="0"/>
              </a:spcAft>
              <a:buNone/>
            </a:pPr>
            <a:endParaRPr/>
          </a:p>
        </p:txBody>
      </p:sp>
      <p:sp>
        <p:nvSpPr>
          <p:cNvPr id="216" name="Google Shape;216;p26"/>
          <p:cNvSpPr txBox="1">
            <a:spLocks noGrp="1"/>
          </p:cNvSpPr>
          <p:nvPr>
            <p:ph type="subTitle" idx="2"/>
          </p:nvPr>
        </p:nvSpPr>
        <p:spPr>
          <a:xfrm>
            <a:off x="3799350" y="1044100"/>
            <a:ext cx="1545300" cy="17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Newsletter</a:t>
            </a:r>
            <a:endParaRPr/>
          </a:p>
        </p:txBody>
      </p:sp>
      <p:sp>
        <p:nvSpPr>
          <p:cNvPr id="217" name="Google Shape;217;p26"/>
          <p:cNvSpPr txBox="1">
            <a:spLocks noGrp="1"/>
          </p:cNvSpPr>
          <p:nvPr>
            <p:ph type="subTitle" idx="3"/>
          </p:nvPr>
        </p:nvSpPr>
        <p:spPr>
          <a:xfrm>
            <a:off x="6883200" y="1044100"/>
            <a:ext cx="1545300" cy="173700"/>
          </a:xfrm>
          <a:prstGeom prst="rect">
            <a:avLst/>
          </a:prstGeom>
        </p:spPr>
        <p:txBody>
          <a:bodyPr spcFirstLastPara="1" wrap="square" lIns="0" tIns="91425" rIns="0" bIns="91425" anchor="ctr" anchorCtr="0">
            <a:noAutofit/>
          </a:bodyPr>
          <a:lstStyle/>
          <a:p>
            <a:pPr marL="0" lvl="0" indent="0" algn="r" rtl="0">
              <a:spcBef>
                <a:spcPts val="0"/>
              </a:spcBef>
              <a:spcAft>
                <a:spcPts val="0"/>
              </a:spcAft>
              <a:buNone/>
            </a:pPr>
            <a:r>
              <a:rPr lang="en"/>
              <a:t>Edition: 001</a:t>
            </a:r>
            <a:endParaRPr/>
          </a:p>
        </p:txBody>
      </p:sp>
      <p:sp>
        <p:nvSpPr>
          <p:cNvPr id="218" name="Google Shape;218;p26"/>
          <p:cNvSpPr txBox="1">
            <a:spLocks noGrp="1"/>
          </p:cNvSpPr>
          <p:nvPr>
            <p:ph type="body" idx="4"/>
          </p:nvPr>
        </p:nvSpPr>
        <p:spPr>
          <a:xfrm>
            <a:off x="5130900" y="2113138"/>
            <a:ext cx="3297600" cy="1551000"/>
          </a:xfrm>
          <a:prstGeom prst="rect">
            <a:avLst/>
          </a:prstGeom>
        </p:spPr>
        <p:txBody>
          <a:bodyPr spcFirstLastPara="1" wrap="square" lIns="0" tIns="91425" rIns="0" bIns="91425" anchor="t" anchorCtr="0">
            <a:noAutofit/>
          </a:bodyPr>
          <a:lstStyle/>
          <a:p>
            <a:pPr marL="0" lvl="0" indent="0" algn="l" rtl="0">
              <a:spcBef>
                <a:spcPts val="0"/>
              </a:spcBef>
              <a:spcAft>
                <a:spcPts val="1600"/>
              </a:spcAft>
              <a:buNone/>
            </a:pPr>
            <a:r>
              <a:rPr lang="en"/>
              <a:t>The school of journalism is in Tucson, which has a population of 541,482. Tucson is the second most populated city in Arizona.</a:t>
            </a:r>
            <a:endParaRPr/>
          </a:p>
        </p:txBody>
      </p:sp>
      <p:pic>
        <p:nvPicPr>
          <p:cNvPr id="219" name="Google Shape;219;p26"/>
          <p:cNvPicPr preferRelativeResize="0"/>
          <p:nvPr/>
        </p:nvPicPr>
        <p:blipFill>
          <a:blip r:embed="rId5">
            <a:alphaModFix/>
          </a:blip>
          <a:stretch>
            <a:fillRect/>
          </a:stretch>
        </p:blipFill>
        <p:spPr>
          <a:xfrm>
            <a:off x="720000" y="1855875"/>
            <a:ext cx="3934326" cy="2065524"/>
          </a:xfrm>
          <a:prstGeom prst="rect">
            <a:avLst/>
          </a:prstGeom>
          <a:noFill/>
          <a:ln>
            <a:noFill/>
          </a:ln>
        </p:spPr>
      </p:pic>
      <p:pic>
        <p:nvPicPr>
          <p:cNvPr id="2" name="Audio Recording Nov 18, 2021 at 10:18:33 PM" descr="Audio Recording Nov 18, 2021 at 10:18:33 PM">
            <a:hlinkClick r:id="" action="ppaction://media"/>
            <a:extLst>
              <a:ext uri="{FF2B5EF4-FFF2-40B4-BE49-F238E27FC236}">
                <a16:creationId xmlns:a16="http://schemas.microsoft.com/office/drawing/2014/main" id="{2B86CC76-6E31-2F4F-BA78-AB732F342EA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216535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0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7"/>
          <p:cNvSpPr txBox="1">
            <a:spLocks noGrp="1"/>
          </p:cNvSpPr>
          <p:nvPr>
            <p:ph type="ctrTitle"/>
          </p:nvPr>
        </p:nvSpPr>
        <p:spPr>
          <a:xfrm>
            <a:off x="1600200" y="484632"/>
            <a:ext cx="5933400" cy="42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Suggested schedule</a:t>
            </a:r>
            <a:endParaRPr/>
          </a:p>
        </p:txBody>
      </p:sp>
      <p:sp>
        <p:nvSpPr>
          <p:cNvPr id="225" name="Google Shape;225;p27"/>
          <p:cNvSpPr txBox="1">
            <a:spLocks noGrp="1"/>
          </p:cNvSpPr>
          <p:nvPr>
            <p:ph type="body" idx="1"/>
          </p:nvPr>
        </p:nvSpPr>
        <p:spPr>
          <a:xfrm>
            <a:off x="722100" y="980275"/>
            <a:ext cx="7689600" cy="3635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1400"/>
              </a:spcBef>
              <a:spcAft>
                <a:spcPts val="0"/>
              </a:spcAft>
              <a:buNone/>
            </a:pPr>
            <a:r>
              <a:rPr lang="en">
                <a:solidFill>
                  <a:schemeClr val="dk1"/>
                </a:solidFill>
              </a:rPr>
              <a:t>33 Credits are required to earn  a masters in journalism </a:t>
            </a:r>
            <a:endParaRPr>
              <a:solidFill>
                <a:schemeClr val="dk1"/>
              </a:solidFill>
            </a:endParaRPr>
          </a:p>
          <a:p>
            <a:pPr marL="0" lvl="0" indent="0" algn="l" rtl="0">
              <a:lnSpc>
                <a:spcPct val="100000"/>
              </a:lnSpc>
              <a:spcBef>
                <a:spcPts val="1400"/>
              </a:spcBef>
              <a:spcAft>
                <a:spcPts val="0"/>
              </a:spcAft>
              <a:buNone/>
            </a:pPr>
            <a:r>
              <a:rPr lang="en">
                <a:solidFill>
                  <a:schemeClr val="dk1"/>
                </a:solidFill>
              </a:rPr>
              <a:t>First Year</a:t>
            </a:r>
            <a:endParaRPr>
              <a:solidFill>
                <a:schemeClr val="dk1"/>
              </a:solidFill>
            </a:endParaRPr>
          </a:p>
          <a:p>
            <a:pPr marL="0" lvl="0" indent="0" algn="l" rtl="0">
              <a:lnSpc>
                <a:spcPct val="100000"/>
              </a:lnSpc>
              <a:spcBef>
                <a:spcPts val="900"/>
              </a:spcBef>
              <a:spcAft>
                <a:spcPts val="0"/>
              </a:spcAft>
              <a:buNone/>
            </a:pPr>
            <a:r>
              <a:rPr lang="en" b="1">
                <a:solidFill>
                  <a:schemeClr val="dk1"/>
                </a:solidFill>
              </a:rPr>
              <a:t>Fall Semester</a:t>
            </a:r>
            <a:endParaRPr b="1">
              <a:solidFill>
                <a:schemeClr val="dk1"/>
              </a:solidFill>
            </a:endParaRPr>
          </a:p>
          <a:p>
            <a:pPr marL="457200" lvl="0" indent="-304800" algn="l" rtl="0">
              <a:lnSpc>
                <a:spcPct val="100000"/>
              </a:lnSpc>
              <a:spcBef>
                <a:spcPts val="900"/>
              </a:spcBef>
              <a:spcAft>
                <a:spcPts val="0"/>
              </a:spcAft>
              <a:buClr>
                <a:schemeClr val="dk1"/>
              </a:buClr>
              <a:buSzPts val="1200"/>
              <a:buFont typeface="Merriweather"/>
              <a:buChar char="●"/>
            </a:pPr>
            <a:r>
              <a:rPr lang="en">
                <a:solidFill>
                  <a:schemeClr val="dk1"/>
                </a:solidFill>
              </a:rPr>
              <a:t>JOUR 506 Introductory and Advanced Reporting (3 units)</a:t>
            </a:r>
            <a:endParaRPr>
              <a:solidFill>
                <a:schemeClr val="dk1"/>
              </a:solidFill>
            </a:endParaRPr>
          </a:p>
          <a:p>
            <a:pPr marL="457200" lvl="0" indent="-304800" algn="l" rtl="0">
              <a:lnSpc>
                <a:spcPct val="100000"/>
              </a:lnSpc>
              <a:spcBef>
                <a:spcPts val="0"/>
              </a:spcBef>
              <a:spcAft>
                <a:spcPts val="0"/>
              </a:spcAft>
              <a:buClr>
                <a:schemeClr val="dk1"/>
              </a:buClr>
              <a:buSzPts val="1200"/>
              <a:buFont typeface="Merriweather"/>
              <a:buChar char="●"/>
            </a:pPr>
            <a:r>
              <a:rPr lang="en">
                <a:solidFill>
                  <a:schemeClr val="dk1"/>
                </a:solidFill>
              </a:rPr>
              <a:t>JOUR 507 Reporting with Multimedia (3 units)</a:t>
            </a:r>
            <a:endParaRPr>
              <a:solidFill>
                <a:schemeClr val="dk1"/>
              </a:solidFill>
            </a:endParaRPr>
          </a:p>
          <a:p>
            <a:pPr marL="457200" lvl="0" indent="-304800" algn="l" rtl="0">
              <a:lnSpc>
                <a:spcPct val="100000"/>
              </a:lnSpc>
              <a:spcBef>
                <a:spcPts val="0"/>
              </a:spcBef>
              <a:spcAft>
                <a:spcPts val="0"/>
              </a:spcAft>
              <a:buClr>
                <a:schemeClr val="dk1"/>
              </a:buClr>
              <a:buSzPts val="1200"/>
              <a:buFont typeface="Merriweather"/>
              <a:buChar char="●"/>
            </a:pPr>
            <a:r>
              <a:rPr lang="en">
                <a:solidFill>
                  <a:schemeClr val="dk1"/>
                </a:solidFill>
              </a:rPr>
              <a:t>JOUR 508 Journalism Theory and Practice (3 units)</a:t>
            </a:r>
            <a:endParaRPr>
              <a:solidFill>
                <a:schemeClr val="dk1"/>
              </a:solidFill>
            </a:endParaRPr>
          </a:p>
          <a:p>
            <a:pPr marL="0" lvl="0" indent="0" algn="l" rtl="0">
              <a:lnSpc>
                <a:spcPct val="100000"/>
              </a:lnSpc>
              <a:spcBef>
                <a:spcPts val="900"/>
              </a:spcBef>
              <a:spcAft>
                <a:spcPts val="0"/>
              </a:spcAft>
              <a:buNone/>
            </a:pPr>
            <a:r>
              <a:rPr lang="en" b="1">
                <a:solidFill>
                  <a:schemeClr val="dk1"/>
                </a:solidFill>
              </a:rPr>
              <a:t>Spring semester</a:t>
            </a:r>
            <a:endParaRPr b="1">
              <a:solidFill>
                <a:schemeClr val="dk1"/>
              </a:solidFill>
            </a:endParaRPr>
          </a:p>
          <a:p>
            <a:pPr marL="457200" lvl="0" indent="-304800" algn="l" rtl="0">
              <a:lnSpc>
                <a:spcPct val="100000"/>
              </a:lnSpc>
              <a:spcBef>
                <a:spcPts val="900"/>
              </a:spcBef>
              <a:spcAft>
                <a:spcPts val="0"/>
              </a:spcAft>
              <a:buClr>
                <a:schemeClr val="dk1"/>
              </a:buClr>
              <a:buSzPts val="1200"/>
              <a:buFont typeface="Merriweather"/>
              <a:buChar char="●"/>
            </a:pPr>
            <a:r>
              <a:rPr lang="en">
                <a:solidFill>
                  <a:schemeClr val="dk1"/>
                </a:solidFill>
              </a:rPr>
              <a:t>JOUR 509 Media Law and Ethics (3 units)</a:t>
            </a:r>
            <a:endParaRPr>
              <a:solidFill>
                <a:schemeClr val="dk1"/>
              </a:solidFill>
            </a:endParaRPr>
          </a:p>
          <a:p>
            <a:pPr marL="457200" lvl="0" indent="-304800" algn="l" rtl="0">
              <a:lnSpc>
                <a:spcPct val="100000"/>
              </a:lnSpc>
              <a:spcBef>
                <a:spcPts val="0"/>
              </a:spcBef>
              <a:spcAft>
                <a:spcPts val="0"/>
              </a:spcAft>
              <a:buClr>
                <a:schemeClr val="dk1"/>
              </a:buClr>
              <a:buSzPts val="1200"/>
              <a:buFont typeface="Merriweather"/>
              <a:buChar char="●"/>
            </a:pPr>
            <a:r>
              <a:rPr lang="en">
                <a:solidFill>
                  <a:schemeClr val="dk1"/>
                </a:solidFill>
              </a:rPr>
              <a:t>JOUR 589 Research Methods (3 units)</a:t>
            </a:r>
            <a:endParaRPr>
              <a:solidFill>
                <a:schemeClr val="dk1"/>
              </a:solidFill>
            </a:endParaRPr>
          </a:p>
          <a:p>
            <a:pPr marL="457200" lvl="0" indent="-304800" algn="l" rtl="0">
              <a:lnSpc>
                <a:spcPct val="100000"/>
              </a:lnSpc>
              <a:spcBef>
                <a:spcPts val="0"/>
              </a:spcBef>
              <a:spcAft>
                <a:spcPts val="0"/>
              </a:spcAft>
              <a:buClr>
                <a:schemeClr val="dk1"/>
              </a:buClr>
              <a:buSzPts val="1200"/>
              <a:buFont typeface="Merriweather"/>
              <a:buChar char="●"/>
            </a:pPr>
            <a:r>
              <a:rPr lang="en">
                <a:solidFill>
                  <a:schemeClr val="dk1"/>
                </a:solidFill>
              </a:rPr>
              <a:t>Elective: Professional skills course (3 units)</a:t>
            </a:r>
            <a:endParaRPr>
              <a:solidFill>
                <a:schemeClr val="dk1"/>
              </a:solidFill>
            </a:endParaRPr>
          </a:p>
          <a:p>
            <a:pPr marL="0" lvl="0" indent="0" algn="l" rtl="0">
              <a:lnSpc>
                <a:spcPct val="100000"/>
              </a:lnSpc>
              <a:spcBef>
                <a:spcPts val="1400"/>
              </a:spcBef>
              <a:spcAft>
                <a:spcPts val="0"/>
              </a:spcAft>
              <a:buNone/>
            </a:pPr>
            <a:r>
              <a:rPr lang="en">
                <a:solidFill>
                  <a:schemeClr val="dk1"/>
                </a:solidFill>
              </a:rPr>
              <a:t>Second Year</a:t>
            </a:r>
            <a:endParaRPr>
              <a:solidFill>
                <a:schemeClr val="dk1"/>
              </a:solidFill>
            </a:endParaRPr>
          </a:p>
          <a:p>
            <a:pPr marL="457200" lvl="0" indent="-304800" algn="l" rtl="0">
              <a:lnSpc>
                <a:spcPct val="100000"/>
              </a:lnSpc>
              <a:spcBef>
                <a:spcPts val="900"/>
              </a:spcBef>
              <a:spcAft>
                <a:spcPts val="0"/>
              </a:spcAft>
              <a:buClr>
                <a:schemeClr val="dk1"/>
              </a:buClr>
              <a:buSzPts val="1200"/>
              <a:buFont typeface="Merriweather"/>
              <a:buChar char="●"/>
            </a:pPr>
            <a:r>
              <a:rPr lang="en">
                <a:solidFill>
                  <a:schemeClr val="dk1"/>
                </a:solidFill>
              </a:rPr>
              <a:t>JOUR 590C or 590F (School Media; choose one) (3 units)</a:t>
            </a:r>
            <a:endParaRPr>
              <a:solidFill>
                <a:schemeClr val="dk1"/>
              </a:solidFill>
            </a:endParaRPr>
          </a:p>
          <a:p>
            <a:pPr marL="457200" lvl="0" indent="-304800" algn="l" rtl="0">
              <a:lnSpc>
                <a:spcPct val="100000"/>
              </a:lnSpc>
              <a:spcBef>
                <a:spcPts val="0"/>
              </a:spcBef>
              <a:spcAft>
                <a:spcPts val="0"/>
              </a:spcAft>
              <a:buClr>
                <a:schemeClr val="dk1"/>
              </a:buClr>
              <a:buSzPts val="1200"/>
              <a:buFont typeface="Merriweather"/>
              <a:buChar char="●"/>
            </a:pPr>
            <a:r>
              <a:rPr lang="en">
                <a:solidFill>
                  <a:schemeClr val="dk1"/>
                </a:solidFill>
              </a:rPr>
              <a:t>JOUR 909 Project or JOUR 910 Thesis (3 units)</a:t>
            </a:r>
            <a:endParaRPr>
              <a:solidFill>
                <a:schemeClr val="dk1"/>
              </a:solidFill>
            </a:endParaRPr>
          </a:p>
          <a:p>
            <a:pPr marL="457200" lvl="0" indent="-304800" algn="l" rtl="0">
              <a:lnSpc>
                <a:spcPct val="100000"/>
              </a:lnSpc>
              <a:spcBef>
                <a:spcPts val="0"/>
              </a:spcBef>
              <a:spcAft>
                <a:spcPts val="0"/>
              </a:spcAft>
              <a:buClr>
                <a:schemeClr val="dk1"/>
              </a:buClr>
              <a:buSzPts val="1200"/>
              <a:buFont typeface="Merriweather"/>
              <a:buChar char="●"/>
            </a:pPr>
            <a:r>
              <a:rPr lang="en">
                <a:solidFill>
                  <a:schemeClr val="dk1"/>
                </a:solidFill>
              </a:rPr>
              <a:t>Electives (9 units)</a:t>
            </a:r>
            <a:endParaRPr>
              <a:solidFill>
                <a:schemeClr val="dk1"/>
              </a:solidFill>
            </a:endParaRPr>
          </a:p>
          <a:p>
            <a:pPr marL="0" lvl="0" indent="0" algn="l" rtl="0">
              <a:spcBef>
                <a:spcPts val="900"/>
              </a:spcBef>
              <a:spcAft>
                <a:spcPts val="0"/>
              </a:spcAft>
              <a:buNone/>
            </a:pPr>
            <a:endParaRPr/>
          </a:p>
          <a:p>
            <a:pPr marL="0" lvl="0" indent="0" algn="l" rtl="0">
              <a:spcBef>
                <a:spcPts val="0"/>
              </a:spcBef>
              <a:spcAft>
                <a:spcPts val="1600"/>
              </a:spcAft>
              <a:buNone/>
            </a:pPr>
            <a:endParaRPr/>
          </a:p>
        </p:txBody>
      </p:sp>
      <p:pic>
        <p:nvPicPr>
          <p:cNvPr id="2" name="Audio Recording Nov 18, 2021 at 10:19:24 PM" descr="Audio Recording Nov 18, 2021 at 10:19:24 PM">
            <a:hlinkClick r:id="" action="ppaction://media"/>
            <a:extLst>
              <a:ext uri="{FF2B5EF4-FFF2-40B4-BE49-F238E27FC236}">
                <a16:creationId xmlns:a16="http://schemas.microsoft.com/office/drawing/2014/main" id="{C75F1811-217B-0C4C-AA4E-E33278E8C6F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216535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3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8"/>
          <p:cNvSpPr txBox="1">
            <a:spLocks noGrp="1"/>
          </p:cNvSpPr>
          <p:nvPr>
            <p:ph type="ctrTitle"/>
          </p:nvPr>
        </p:nvSpPr>
        <p:spPr>
          <a:xfrm>
            <a:off x="1597800" y="487650"/>
            <a:ext cx="5933400" cy="42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Applying</a:t>
            </a:r>
            <a:endParaRPr/>
          </a:p>
        </p:txBody>
      </p:sp>
      <p:sp>
        <p:nvSpPr>
          <p:cNvPr id="231" name="Google Shape;231;p28"/>
          <p:cNvSpPr txBox="1">
            <a:spLocks noGrp="1"/>
          </p:cNvSpPr>
          <p:nvPr>
            <p:ph type="subTitle" idx="1"/>
          </p:nvPr>
        </p:nvSpPr>
        <p:spPr>
          <a:xfrm>
            <a:off x="720000" y="1123850"/>
            <a:ext cx="1976100" cy="174600"/>
          </a:xfrm>
          <a:prstGeom prst="rect">
            <a:avLst/>
          </a:prstGeom>
        </p:spPr>
        <p:txBody>
          <a:bodyPr spcFirstLastPara="1" wrap="square" lIns="0" tIns="91425" rIns="0" bIns="91425" anchor="ctr" anchorCtr="0">
            <a:noAutofit/>
          </a:bodyPr>
          <a:lstStyle/>
          <a:p>
            <a:pPr marL="0" lvl="0" indent="0" algn="l" rtl="0">
              <a:spcBef>
                <a:spcPts val="0"/>
              </a:spcBef>
              <a:spcAft>
                <a:spcPts val="0"/>
              </a:spcAft>
              <a:buNone/>
            </a:pPr>
            <a:r>
              <a:rPr lang="en" sz="1200">
                <a:solidFill>
                  <a:schemeClr val="dk1"/>
                </a:solidFill>
              </a:rPr>
              <a:t>November 17th, 2021</a:t>
            </a:r>
            <a:endParaRPr sz="1200">
              <a:solidFill>
                <a:schemeClr val="dk1"/>
              </a:solidFill>
            </a:endParaRPr>
          </a:p>
          <a:p>
            <a:pPr marL="0" lvl="0" indent="0" algn="l" rtl="0">
              <a:spcBef>
                <a:spcPts val="0"/>
              </a:spcBef>
              <a:spcAft>
                <a:spcPts val="0"/>
              </a:spcAft>
              <a:buNone/>
            </a:pPr>
            <a:endParaRPr sz="1200"/>
          </a:p>
        </p:txBody>
      </p:sp>
      <p:sp>
        <p:nvSpPr>
          <p:cNvPr id="232" name="Google Shape;232;p28"/>
          <p:cNvSpPr txBox="1">
            <a:spLocks noGrp="1"/>
          </p:cNvSpPr>
          <p:nvPr>
            <p:ph type="subTitle" idx="2"/>
          </p:nvPr>
        </p:nvSpPr>
        <p:spPr>
          <a:xfrm>
            <a:off x="3799350" y="1044100"/>
            <a:ext cx="1545300" cy="17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200"/>
              <a:t>Newsletter</a:t>
            </a:r>
            <a:endParaRPr sz="1200"/>
          </a:p>
        </p:txBody>
      </p:sp>
      <p:sp>
        <p:nvSpPr>
          <p:cNvPr id="233" name="Google Shape;233;p28"/>
          <p:cNvSpPr txBox="1">
            <a:spLocks noGrp="1"/>
          </p:cNvSpPr>
          <p:nvPr>
            <p:ph type="subTitle" idx="3"/>
          </p:nvPr>
        </p:nvSpPr>
        <p:spPr>
          <a:xfrm>
            <a:off x="6883200" y="1044100"/>
            <a:ext cx="1545300" cy="173700"/>
          </a:xfrm>
          <a:prstGeom prst="rect">
            <a:avLst/>
          </a:prstGeom>
        </p:spPr>
        <p:txBody>
          <a:bodyPr spcFirstLastPara="1" wrap="square" lIns="0" tIns="91425" rIns="0" bIns="91425" anchor="ctr" anchorCtr="0">
            <a:noAutofit/>
          </a:bodyPr>
          <a:lstStyle/>
          <a:p>
            <a:pPr marL="0" lvl="0" indent="0" algn="r" rtl="0">
              <a:spcBef>
                <a:spcPts val="0"/>
              </a:spcBef>
              <a:spcAft>
                <a:spcPts val="0"/>
              </a:spcAft>
              <a:buNone/>
            </a:pPr>
            <a:r>
              <a:rPr lang="en" sz="1200"/>
              <a:t>Edition: 001</a:t>
            </a:r>
            <a:endParaRPr sz="1200"/>
          </a:p>
        </p:txBody>
      </p:sp>
      <p:sp>
        <p:nvSpPr>
          <p:cNvPr id="234" name="Google Shape;234;p28"/>
          <p:cNvSpPr txBox="1">
            <a:spLocks noGrp="1"/>
          </p:cNvSpPr>
          <p:nvPr>
            <p:ph type="body" idx="4"/>
          </p:nvPr>
        </p:nvSpPr>
        <p:spPr>
          <a:xfrm>
            <a:off x="720000" y="1716893"/>
            <a:ext cx="4176000" cy="25710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 There is a 90$ fee for applying to graduate programs at the University of Arizona</a:t>
            </a:r>
            <a:endParaRPr/>
          </a:p>
          <a:p>
            <a:pPr marL="0" lvl="0" indent="0" algn="l" rtl="0">
              <a:spcBef>
                <a:spcPts val="1600"/>
              </a:spcBef>
              <a:spcAft>
                <a:spcPts val="0"/>
              </a:spcAft>
              <a:buNone/>
            </a:pPr>
            <a:r>
              <a:rPr lang="en"/>
              <a:t>● You apply using UA’s gradapp program</a:t>
            </a:r>
            <a:endParaRPr/>
          </a:p>
          <a:p>
            <a:pPr marL="0" lvl="0" indent="0" algn="l" rtl="0">
              <a:spcBef>
                <a:spcPts val="1600"/>
              </a:spcBef>
              <a:spcAft>
                <a:spcPts val="0"/>
              </a:spcAft>
              <a:buNone/>
            </a:pPr>
            <a:r>
              <a:rPr lang="en"/>
              <a:t>● Application deadline for the fall semester is Feb. 15 2021 and spring semester due by Sept. 1st</a:t>
            </a:r>
            <a:endParaRPr/>
          </a:p>
          <a:p>
            <a:pPr marL="0" lvl="0" indent="0" algn="l" rtl="0">
              <a:spcBef>
                <a:spcPts val="1600"/>
              </a:spcBef>
              <a:spcAft>
                <a:spcPts val="1600"/>
              </a:spcAft>
              <a:buNone/>
            </a:pPr>
            <a:r>
              <a:rPr lang="en"/>
              <a:t>It is evident that you need to apply to these programs much in advance, so preparation is required</a:t>
            </a:r>
            <a:endParaRPr/>
          </a:p>
        </p:txBody>
      </p:sp>
      <p:pic>
        <p:nvPicPr>
          <p:cNvPr id="235" name="Google Shape;235;p28"/>
          <p:cNvPicPr preferRelativeResize="0"/>
          <p:nvPr/>
        </p:nvPicPr>
        <p:blipFill rotWithShape="1">
          <a:blip r:embed="rId5">
            <a:alphaModFix/>
          </a:blip>
          <a:srcRect l="1471" r="22309"/>
          <a:stretch/>
        </p:blipFill>
        <p:spPr>
          <a:xfrm>
            <a:off x="5112000" y="1716900"/>
            <a:ext cx="3297552" cy="2886599"/>
          </a:xfrm>
          <a:prstGeom prst="rect">
            <a:avLst/>
          </a:prstGeom>
          <a:noFill/>
          <a:ln>
            <a:noFill/>
          </a:ln>
        </p:spPr>
      </p:pic>
      <p:pic>
        <p:nvPicPr>
          <p:cNvPr id="2" name="Audio Recording Nov 18, 2021 at 10:20:43 PM" descr="Audio Recording Nov 18, 2021 at 10:20:43 PM">
            <a:hlinkClick r:id="" action="ppaction://media"/>
            <a:extLst>
              <a:ext uri="{FF2B5EF4-FFF2-40B4-BE49-F238E27FC236}">
                <a16:creationId xmlns:a16="http://schemas.microsoft.com/office/drawing/2014/main" id="{2BA444A7-CC47-1E48-8AA3-AFCE2BD1317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216535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98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9"/>
          <p:cNvSpPr txBox="1">
            <a:spLocks noGrp="1"/>
          </p:cNvSpPr>
          <p:nvPr>
            <p:ph type="ctrTitle"/>
          </p:nvPr>
        </p:nvSpPr>
        <p:spPr>
          <a:xfrm>
            <a:off x="1600200" y="484632"/>
            <a:ext cx="5933400" cy="42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Other application things</a:t>
            </a:r>
            <a:endParaRPr/>
          </a:p>
        </p:txBody>
      </p:sp>
      <p:sp>
        <p:nvSpPr>
          <p:cNvPr id="241" name="Google Shape;241;p29"/>
          <p:cNvSpPr txBox="1">
            <a:spLocks noGrp="1"/>
          </p:cNvSpPr>
          <p:nvPr>
            <p:ph type="body" idx="1"/>
          </p:nvPr>
        </p:nvSpPr>
        <p:spPr>
          <a:xfrm>
            <a:off x="722100" y="980275"/>
            <a:ext cx="7689600" cy="3635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1400"/>
              </a:spcBef>
              <a:spcAft>
                <a:spcPts val="0"/>
              </a:spcAft>
              <a:buNone/>
            </a:pPr>
            <a:r>
              <a:rPr lang="en">
                <a:solidFill>
                  <a:schemeClr val="dk1"/>
                </a:solidFill>
              </a:rPr>
              <a:t>There is no testing required for graduate programs at the University of Arizona. If it is required it is specified for that course, for mine it was not. </a:t>
            </a:r>
            <a:endParaRPr>
              <a:solidFill>
                <a:schemeClr val="dk1"/>
              </a:solidFill>
            </a:endParaRPr>
          </a:p>
          <a:p>
            <a:pPr marL="0" lvl="0" indent="0" algn="l" rtl="0">
              <a:spcBef>
                <a:spcPts val="90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You cannot receive a degree for my program through distance learning. You have to attend campus to complete this degree. </a:t>
            </a:r>
            <a:endParaRPr>
              <a:solidFill>
                <a:schemeClr val="dk1"/>
              </a:solidFill>
            </a:endParaRPr>
          </a:p>
          <a:p>
            <a:pPr marL="0" lvl="0" indent="0" algn="l" rtl="0">
              <a:spcBef>
                <a:spcPts val="0"/>
              </a:spcBef>
              <a:spcAft>
                <a:spcPts val="1600"/>
              </a:spcAft>
              <a:buNone/>
            </a:pPr>
            <a:endParaRPr/>
          </a:p>
        </p:txBody>
      </p:sp>
      <p:pic>
        <p:nvPicPr>
          <p:cNvPr id="2" name="Audio Recording Nov 18, 2021 at 10:21:13 PM" descr="Audio Recording Nov 18, 2021 at 10:21:13 PM">
            <a:hlinkClick r:id="" action="ppaction://media"/>
            <a:extLst>
              <a:ext uri="{FF2B5EF4-FFF2-40B4-BE49-F238E27FC236}">
                <a16:creationId xmlns:a16="http://schemas.microsoft.com/office/drawing/2014/main" id="{6C026D2D-59BE-FD49-9240-44054EB49A4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216535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1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0"/>
          <p:cNvSpPr txBox="1">
            <a:spLocks noGrp="1"/>
          </p:cNvSpPr>
          <p:nvPr>
            <p:ph type="subTitle" idx="1"/>
          </p:nvPr>
        </p:nvSpPr>
        <p:spPr>
          <a:xfrm>
            <a:off x="720000" y="1043500"/>
            <a:ext cx="1540800" cy="174600"/>
          </a:xfrm>
          <a:prstGeom prst="rect">
            <a:avLst/>
          </a:prstGeom>
        </p:spPr>
        <p:txBody>
          <a:bodyPr spcFirstLastPara="1" wrap="square" lIns="0" tIns="91425" rIns="0" bIns="91425" anchor="ctr" anchorCtr="0">
            <a:noAutofit/>
          </a:bodyPr>
          <a:lstStyle/>
          <a:p>
            <a:pPr marL="0" lvl="0" indent="0" algn="l" rtl="0">
              <a:spcBef>
                <a:spcPts val="0"/>
              </a:spcBef>
              <a:spcAft>
                <a:spcPts val="0"/>
              </a:spcAft>
              <a:buNone/>
            </a:pPr>
            <a:r>
              <a:rPr lang="en" sz="1200"/>
              <a:t>Monday 01/02/2020</a:t>
            </a:r>
            <a:endParaRPr sz="1200"/>
          </a:p>
        </p:txBody>
      </p:sp>
      <p:sp>
        <p:nvSpPr>
          <p:cNvPr id="247" name="Google Shape;247;p30"/>
          <p:cNvSpPr txBox="1">
            <a:spLocks noGrp="1"/>
          </p:cNvSpPr>
          <p:nvPr>
            <p:ph type="subTitle" idx="2"/>
          </p:nvPr>
        </p:nvSpPr>
        <p:spPr>
          <a:xfrm>
            <a:off x="3799350" y="1044100"/>
            <a:ext cx="1545300" cy="1737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 sz="1200"/>
              <a:t>Newsletter</a:t>
            </a:r>
            <a:endParaRPr sz="1200"/>
          </a:p>
        </p:txBody>
      </p:sp>
      <p:sp>
        <p:nvSpPr>
          <p:cNvPr id="248" name="Google Shape;248;p30"/>
          <p:cNvSpPr txBox="1">
            <a:spLocks noGrp="1"/>
          </p:cNvSpPr>
          <p:nvPr>
            <p:ph type="subTitle" idx="3"/>
          </p:nvPr>
        </p:nvSpPr>
        <p:spPr>
          <a:xfrm>
            <a:off x="6883200" y="1044100"/>
            <a:ext cx="1545300" cy="173700"/>
          </a:xfrm>
          <a:prstGeom prst="rect">
            <a:avLst/>
          </a:prstGeom>
        </p:spPr>
        <p:txBody>
          <a:bodyPr spcFirstLastPara="1" wrap="square" lIns="0" tIns="91425" rIns="0" bIns="91425" anchor="ctr" anchorCtr="0">
            <a:noAutofit/>
          </a:bodyPr>
          <a:lstStyle/>
          <a:p>
            <a:pPr marL="0" lvl="0" indent="0" algn="r" rtl="0">
              <a:spcBef>
                <a:spcPts val="0"/>
              </a:spcBef>
              <a:spcAft>
                <a:spcPts val="0"/>
              </a:spcAft>
              <a:buNone/>
            </a:pPr>
            <a:r>
              <a:rPr lang="en" sz="1200"/>
              <a:t>Edition: 001</a:t>
            </a:r>
            <a:endParaRPr sz="1200"/>
          </a:p>
        </p:txBody>
      </p:sp>
      <p:sp>
        <p:nvSpPr>
          <p:cNvPr id="249" name="Google Shape;249;p30"/>
          <p:cNvSpPr txBox="1">
            <a:spLocks noGrp="1"/>
          </p:cNvSpPr>
          <p:nvPr>
            <p:ph type="subTitle" idx="9"/>
          </p:nvPr>
        </p:nvSpPr>
        <p:spPr>
          <a:xfrm>
            <a:off x="1639425" y="3180625"/>
            <a:ext cx="6124200" cy="8598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 sz="1200">
                <a:solidFill>
                  <a:srgbClr val="000000"/>
                </a:solidFill>
              </a:rPr>
              <a:t>At 34,800$ a year without considering financial aid, it would cost 69,600$ or more to earn a Masters in Journalism from UA. There are fellowships/scholarships/etc. To apply to and they provide some of those on their website. </a:t>
            </a:r>
            <a:endParaRPr sz="1200"/>
          </a:p>
        </p:txBody>
      </p:sp>
      <p:sp>
        <p:nvSpPr>
          <p:cNvPr id="250" name="Google Shape;250;p30"/>
          <p:cNvSpPr txBox="1">
            <a:spLocks noGrp="1"/>
          </p:cNvSpPr>
          <p:nvPr>
            <p:ph type="ctrTitle"/>
          </p:nvPr>
        </p:nvSpPr>
        <p:spPr>
          <a:xfrm>
            <a:off x="3986769" y="480425"/>
            <a:ext cx="1429500" cy="422700"/>
          </a:xfrm>
          <a:prstGeom prst="rect">
            <a:avLst/>
          </a:prstGeom>
        </p:spPr>
        <p:txBody>
          <a:bodyPr spcFirstLastPara="1" wrap="square" lIns="0" tIns="91425" rIns="0" bIns="91425" anchor="ctr" anchorCtr="0">
            <a:noAutofit/>
          </a:bodyPr>
          <a:lstStyle/>
          <a:p>
            <a:pPr marL="0" lvl="0" indent="0" algn="l" rtl="0">
              <a:spcBef>
                <a:spcPts val="0"/>
              </a:spcBef>
              <a:spcAft>
                <a:spcPts val="0"/>
              </a:spcAft>
              <a:buNone/>
            </a:pPr>
            <a:r>
              <a:rPr lang="en"/>
              <a:t>Tuition</a:t>
            </a:r>
            <a:endParaRPr/>
          </a:p>
        </p:txBody>
      </p:sp>
      <p:pic>
        <p:nvPicPr>
          <p:cNvPr id="251" name="Google Shape;251;p30"/>
          <p:cNvPicPr preferRelativeResize="0"/>
          <p:nvPr/>
        </p:nvPicPr>
        <p:blipFill rotWithShape="1">
          <a:blip r:embed="rId5">
            <a:alphaModFix/>
          </a:blip>
          <a:srcRect t="32399" b="35291"/>
          <a:stretch/>
        </p:blipFill>
        <p:spPr>
          <a:xfrm>
            <a:off x="721500" y="1310075"/>
            <a:ext cx="7686600" cy="1655651"/>
          </a:xfrm>
          <a:prstGeom prst="rect">
            <a:avLst/>
          </a:prstGeom>
          <a:noFill/>
          <a:ln>
            <a:noFill/>
          </a:ln>
        </p:spPr>
      </p:pic>
      <p:pic>
        <p:nvPicPr>
          <p:cNvPr id="2" name="Audio Recording Nov 18, 2021 at 10:21:45 PM" descr="Audio Recording Nov 18, 2021 at 10:21:45 PM">
            <a:hlinkClick r:id="" action="ppaction://media"/>
            <a:extLst>
              <a:ext uri="{FF2B5EF4-FFF2-40B4-BE49-F238E27FC236}">
                <a16:creationId xmlns:a16="http://schemas.microsoft.com/office/drawing/2014/main" id="{00C11BB3-6D75-304E-B06A-0B973B3AB9A5}"/>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65600" y="216535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77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1"/>
          <p:cNvSpPr txBox="1">
            <a:spLocks noGrp="1"/>
          </p:cNvSpPr>
          <p:nvPr>
            <p:ph type="ctrTitle"/>
          </p:nvPr>
        </p:nvSpPr>
        <p:spPr>
          <a:xfrm>
            <a:off x="734400" y="484632"/>
            <a:ext cx="7675200" cy="42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Job Market</a:t>
            </a:r>
            <a:endParaRPr/>
          </a:p>
        </p:txBody>
      </p:sp>
      <p:sp>
        <p:nvSpPr>
          <p:cNvPr id="257" name="Google Shape;257;p31"/>
          <p:cNvSpPr txBox="1">
            <a:spLocks noGrp="1"/>
          </p:cNvSpPr>
          <p:nvPr>
            <p:ph type="subTitle" idx="1"/>
          </p:nvPr>
        </p:nvSpPr>
        <p:spPr>
          <a:xfrm>
            <a:off x="720000" y="1043500"/>
            <a:ext cx="1540800" cy="174600"/>
          </a:xfrm>
          <a:prstGeom prst="rect">
            <a:avLst/>
          </a:prstGeom>
        </p:spPr>
        <p:txBody>
          <a:bodyPr spcFirstLastPara="1" wrap="square" lIns="0" tIns="91425" rIns="0" bIns="91425" anchor="ctr" anchorCtr="0">
            <a:noAutofit/>
          </a:bodyPr>
          <a:lstStyle/>
          <a:p>
            <a:pPr marL="0" lvl="0" indent="0" algn="l" rtl="0">
              <a:spcBef>
                <a:spcPts val="0"/>
              </a:spcBef>
              <a:spcAft>
                <a:spcPts val="0"/>
              </a:spcAft>
              <a:buNone/>
            </a:pPr>
            <a:r>
              <a:rPr lang="en"/>
              <a:t>Monday 01/02/2020</a:t>
            </a:r>
            <a:endParaRPr/>
          </a:p>
        </p:txBody>
      </p:sp>
      <p:sp>
        <p:nvSpPr>
          <p:cNvPr id="258" name="Google Shape;258;p31"/>
          <p:cNvSpPr txBox="1">
            <a:spLocks noGrp="1"/>
          </p:cNvSpPr>
          <p:nvPr>
            <p:ph type="subTitle" idx="2"/>
          </p:nvPr>
        </p:nvSpPr>
        <p:spPr>
          <a:xfrm>
            <a:off x="3799350" y="1044100"/>
            <a:ext cx="1545300" cy="17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Newsletter</a:t>
            </a:r>
            <a:endParaRPr/>
          </a:p>
        </p:txBody>
      </p:sp>
      <p:sp>
        <p:nvSpPr>
          <p:cNvPr id="259" name="Google Shape;259;p31"/>
          <p:cNvSpPr txBox="1">
            <a:spLocks noGrp="1"/>
          </p:cNvSpPr>
          <p:nvPr>
            <p:ph type="subTitle" idx="3"/>
          </p:nvPr>
        </p:nvSpPr>
        <p:spPr>
          <a:xfrm>
            <a:off x="6883200" y="1044100"/>
            <a:ext cx="1545300" cy="173700"/>
          </a:xfrm>
          <a:prstGeom prst="rect">
            <a:avLst/>
          </a:prstGeom>
        </p:spPr>
        <p:txBody>
          <a:bodyPr spcFirstLastPara="1" wrap="square" lIns="0" tIns="91425" rIns="0" bIns="91425" anchor="ctr" anchorCtr="0">
            <a:noAutofit/>
          </a:bodyPr>
          <a:lstStyle/>
          <a:p>
            <a:pPr marL="0" lvl="0" indent="0" algn="r" rtl="0">
              <a:spcBef>
                <a:spcPts val="0"/>
              </a:spcBef>
              <a:spcAft>
                <a:spcPts val="0"/>
              </a:spcAft>
              <a:buNone/>
            </a:pPr>
            <a:r>
              <a:rPr lang="en"/>
              <a:t>Edition: 001</a:t>
            </a:r>
            <a:endParaRPr/>
          </a:p>
        </p:txBody>
      </p:sp>
      <p:sp>
        <p:nvSpPr>
          <p:cNvPr id="260" name="Google Shape;260;p31"/>
          <p:cNvSpPr/>
          <p:nvPr/>
        </p:nvSpPr>
        <p:spPr>
          <a:xfrm>
            <a:off x="720008" y="1576550"/>
            <a:ext cx="218400" cy="218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1"/>
          <p:cNvSpPr txBox="1"/>
          <p:nvPr/>
        </p:nvSpPr>
        <p:spPr>
          <a:xfrm>
            <a:off x="1010250" y="1354275"/>
            <a:ext cx="7123500" cy="7197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200">
                <a:latin typeface="Merriweather"/>
                <a:ea typeface="Merriweather"/>
                <a:cs typeface="Merriweather"/>
                <a:sym typeface="Merriweather"/>
              </a:rPr>
              <a:t>According to the US Bureau of Labor Statistics, Employment in media and communication occupations is projected to grow 14 percent from 2020 to 2030, faster than the average for all occupations, and will result in about 151,500 new jobs. </a:t>
            </a:r>
            <a:endParaRPr sz="1200">
              <a:latin typeface="Merriweather"/>
              <a:ea typeface="Merriweather"/>
              <a:cs typeface="Merriweather"/>
              <a:sym typeface="Merriweather"/>
            </a:endParaRPr>
          </a:p>
        </p:txBody>
      </p:sp>
      <p:sp>
        <p:nvSpPr>
          <p:cNvPr id="262" name="Google Shape;262;p31"/>
          <p:cNvSpPr/>
          <p:nvPr/>
        </p:nvSpPr>
        <p:spPr>
          <a:xfrm>
            <a:off x="720008" y="2464175"/>
            <a:ext cx="218400" cy="2184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1"/>
          <p:cNvSpPr txBox="1"/>
          <p:nvPr/>
        </p:nvSpPr>
        <p:spPr>
          <a:xfrm>
            <a:off x="1010250" y="2166575"/>
            <a:ext cx="7123500" cy="7197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 sz="1200">
                <a:latin typeface="Merriweather"/>
                <a:ea typeface="Merriweather"/>
                <a:cs typeface="Merriweather"/>
                <a:sym typeface="Merriweather"/>
              </a:rPr>
              <a:t>Despite the statistics from the BLS, other sources accurately point out that the field is becoming more competitive and success in the field will require a lot of skill and the ability to get a lot of work done in a quick turnover time. </a:t>
            </a:r>
            <a:endParaRPr sz="1200">
              <a:latin typeface="Merriweather"/>
              <a:ea typeface="Merriweather"/>
              <a:cs typeface="Merriweather"/>
              <a:sym typeface="Merriweather"/>
            </a:endParaRPr>
          </a:p>
        </p:txBody>
      </p:sp>
      <p:pic>
        <p:nvPicPr>
          <p:cNvPr id="3" name="Audio Recording Nov 18, 2021 at 10:23:20 PM" descr="Audio Recording Nov 18, 2021 at 10:23:20 PM">
            <a:hlinkClick r:id="" action="ppaction://media"/>
            <a:extLst>
              <a:ext uri="{FF2B5EF4-FFF2-40B4-BE49-F238E27FC236}">
                <a16:creationId xmlns:a16="http://schemas.microsoft.com/office/drawing/2014/main" id="{00CE5E33-6FF0-1B4D-A102-409478DD54D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165600" y="216535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3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The Daily News by Slidesgo">
  <a:themeElements>
    <a:clrScheme name="Simple Light">
      <a:dk1>
        <a:srgbClr val="1C2226"/>
      </a:dk1>
      <a:lt1>
        <a:srgbClr val="F1EEED"/>
      </a:lt1>
      <a:dk2>
        <a:srgbClr val="1C2226"/>
      </a:dk2>
      <a:lt2>
        <a:srgbClr val="888C8C"/>
      </a:lt2>
      <a:accent1>
        <a:srgbClr val="D9D9D9"/>
      </a:accent1>
      <a:accent2>
        <a:srgbClr val="1C2226"/>
      </a:accent2>
      <a:accent3>
        <a:srgbClr val="595C5C"/>
      </a:accent3>
      <a:accent4>
        <a:srgbClr val="888C8C"/>
      </a:accent4>
      <a:accent5>
        <a:srgbClr val="C7C7C7"/>
      </a:accent5>
      <a:accent6>
        <a:srgbClr val="1C2226"/>
      </a:accent6>
      <a:hlink>
        <a:srgbClr val="1C222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437</Words>
  <Application>Microsoft Macintosh PowerPoint</Application>
  <PresentationFormat>On-screen Show (16:9)</PresentationFormat>
  <Paragraphs>48</Paragraphs>
  <Slides>7</Slides>
  <Notes>7</Notes>
  <HiddenSlides>0</HiddenSlides>
  <MMClips>7</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Merriweather Black</vt:lpstr>
      <vt:lpstr>Merriweather</vt:lpstr>
      <vt:lpstr>Arial</vt:lpstr>
      <vt:lpstr>Montserrat</vt:lpstr>
      <vt:lpstr>Roboto</vt:lpstr>
      <vt:lpstr>The Daily News by Slidesgo</vt:lpstr>
      <vt:lpstr>University of Arizona</vt:lpstr>
      <vt:lpstr>Tucson, Arizona</vt:lpstr>
      <vt:lpstr>Suggested schedule</vt:lpstr>
      <vt:lpstr>Applying</vt:lpstr>
      <vt:lpstr>Other application things</vt:lpstr>
      <vt:lpstr>Tuition</vt:lpstr>
      <vt:lpstr>Job Market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Arizona</dc:title>
  <cp:lastModifiedBy>Hailey Autumn Wood</cp:lastModifiedBy>
  <cp:revision>1</cp:revision>
  <dcterms:modified xsi:type="dcterms:W3CDTF">2021-11-19T03:23:56Z</dcterms:modified>
</cp:coreProperties>
</file>