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media/image1.jpeg" ContentType="image/jpeg"/>
  <Override PartName="/ppt/media/media1.mp3" ContentType="audio/unknown"/>
  <Override PartName="/ppt/media/media2.mp3" ContentType="audio/unknown"/>
  <Override PartName="/ppt/media/media3.mp3" ContentType="audio/unknown"/>
  <Override PartName="/ppt/media/image2.jpeg" ContentType="image/jpeg"/>
  <Override PartName="/ppt/media/media4.mp3" ContentType="audio/unknown"/>
  <Override PartName="/ppt/media/image3.jpeg" ContentType="image/jpeg"/>
  <Override PartName="/ppt/media/media5.mp3" ContentType="audio/unknown"/>
  <Override PartName="/ppt/media/image4.jpeg" ContentType="image/jpeg"/>
  <Override PartName="/ppt/media/media6.mp3" ContentType="audio/unknown"/>
  <Override PartName="/ppt/media/image5.jpeg" ContentType="image/jpeg"/>
  <Override PartName="/ppt/media/media7.mp3"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DD2DB"/>
          </a:solidFill>
        </a:fill>
      </a:tcStyle>
    </a:wholeTbl>
    <a:band2H>
      <a:tcTxStyle b="def" i="def"/>
      <a:tcStyle>
        <a:tcBdr/>
        <a:fill>
          <a:solidFill>
            <a:srgbClr val="E7EAEE"/>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DFCBCB"/>
          </a:solidFill>
        </a:fill>
      </a:tcStyle>
    </a:wholeTbl>
    <a:band2H>
      <a:tcTxStyle b="def" i="def"/>
      <a:tcStyle>
        <a:tcBdr/>
        <a:fill>
          <a:solidFill>
            <a:srgbClr val="F0E7E7"/>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ACACE"/>
          </a:solidFill>
        </a:fill>
      </a:tcStyle>
    </a:wholeTbl>
    <a:band2H>
      <a:tcTxStyle b="def" i="def"/>
      <a:tcStyle>
        <a:tcBdr/>
        <a:fill>
          <a:solidFill>
            <a:srgbClr val="E6E6E8"/>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firstRow>
  </a:tblStyle>
  <a:tblStyle styleId="{CF821DB8-F4EB-4A41-A1BA-3FCAFE7338EE}" styleName="">
    <a:tblBg/>
    <a:wholeTbl>
      <a:tcTxStyle b="off" i="off">
        <a:fontRef idx="maj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8"/>
          </a:solidFill>
        </a:fill>
      </a:tcStyle>
    </a:wholeTbl>
    <a:band2H>
      <a:tcTxStyle b="def" i="def"/>
      <a:tcStyle>
        <a:tcBdr/>
        <a:fill>
          <a:solidFill>
            <a:srgbClr val="FEFFFF"/>
          </a:solidFill>
        </a:fill>
      </a:tcStyle>
    </a:band2H>
    <a:firstCol>
      <a:tcTxStyle b="on" i="off">
        <a:fontRef idx="major">
          <a:srgbClr val="FEFFFF"/>
        </a:fontRef>
        <a:srgbClr val="FE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2"/>
        </a:fontRef>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rgbClr val="FEFFFF"/>
          </a:solidFill>
        </a:fill>
      </a:tcStyle>
    </a:lastRow>
    <a:firstRow>
      <a:tcTxStyle b="on" i="off">
        <a:fontRef idx="major">
          <a:srgbClr val="FEFFFF"/>
        </a:fontRef>
        <a:srgbClr val="FEFFFF"/>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2"/>
        </a:fontRef>
        <a:schemeClr val="accent2"/>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ACACE"/>
          </a:solidFill>
        </a:fill>
      </a:tcStyle>
    </a:wholeTbl>
    <a:band2H>
      <a:tcTxStyle b="def" i="def"/>
      <a:tcStyle>
        <a:tcBdr/>
        <a:fill>
          <a:solidFill>
            <a:srgbClr val="E6E6E8"/>
          </a:solidFill>
        </a:fill>
      </a:tcStyle>
    </a:band2H>
    <a:firstCol>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firstCol>
    <a:la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lastRow>
    <a:firstRow>
      <a:tcTxStyle b="on" i="off">
        <a:fontRef idx="maj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2"/>
          </a:solidFill>
        </a:fill>
      </a:tcStyle>
    </a:firstRow>
  </a:tblStyle>
  <a:tblStyle styleId="{2708684C-4D16-4618-839F-0558EEFCDFE6}" styleName="">
    <a:tblBg/>
    <a:wholeTbl>
      <a:tcTxStyle b="off"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2">
              <a:alpha val="20000"/>
            </a:schemeClr>
          </a:solidFill>
        </a:fill>
      </a:tcStyle>
    </a:wholeTbl>
    <a:band2H>
      <a:tcTxStyle b="def" i="def"/>
      <a:tcStyle>
        <a:tcBdr/>
        <a:fill>
          <a:solidFill>
            <a:srgbClr val="FFFFFF"/>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2">
              <a:alpha val="20000"/>
            </a:schemeClr>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508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254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6" name="Shape 266"/>
          <p:cNvSpPr/>
          <p:nvPr>
            <p:ph type="sldImg"/>
          </p:nvPr>
        </p:nvSpPr>
        <p:spPr>
          <a:xfrm>
            <a:off x="1143000" y="685800"/>
            <a:ext cx="4572000" cy="3429000"/>
          </a:xfrm>
          <a:prstGeom prst="rect">
            <a:avLst/>
          </a:prstGeom>
        </p:spPr>
        <p:txBody>
          <a:bodyPr/>
          <a:lstStyle/>
          <a:p>
            <a:pPr/>
          </a:p>
        </p:txBody>
      </p:sp>
      <p:sp>
        <p:nvSpPr>
          <p:cNvPr id="267" name="Shape 2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solidFill>
          <a:schemeClr val="accent5"/>
        </a:solidFill>
      </p:bgPr>
    </p:bg>
    <p:spTree>
      <p:nvGrpSpPr>
        <p:cNvPr id="1" name=""/>
        <p:cNvGrpSpPr/>
        <p:nvPr/>
      </p:nvGrpSpPr>
      <p:grpSpPr>
        <a:xfrm>
          <a:off x="0" y="0"/>
          <a:ext cx="0" cy="0"/>
          <a:chOff x="0" y="0"/>
          <a:chExt cx="0" cy="0"/>
        </a:xfrm>
      </p:grpSpPr>
      <p:sp>
        <p:nvSpPr>
          <p:cNvPr id="14" name="Title Text"/>
          <p:cNvSpPr txBox="1"/>
          <p:nvPr>
            <p:ph type="title"/>
          </p:nvPr>
        </p:nvSpPr>
        <p:spPr>
          <a:xfrm>
            <a:off x="685800" y="1597819"/>
            <a:ext cx="7772400" cy="1102519"/>
          </a:xfrm>
          <a:prstGeom prst="rect">
            <a:avLst/>
          </a:prstGeom>
        </p:spPr>
        <p:txBody>
          <a:bodyPr lIns="91424" tIns="91424" rIns="91424" bIns="91424">
            <a:normAutofit fontScale="100000" lnSpcReduction="0"/>
          </a:bodyPr>
          <a:lstStyle>
            <a:lvl1pPr algn="ctr">
              <a:defRPr sz="1800">
                <a:solidFill>
                  <a:srgbClr val="FEFFFF"/>
                </a:solidFill>
                <a:latin typeface="Calibri"/>
                <a:ea typeface="Calibri"/>
                <a:cs typeface="Calibri"/>
                <a:sym typeface="Calibri"/>
              </a:defRPr>
            </a:lvl1pPr>
          </a:lstStyle>
          <a:p>
            <a:pPr/>
            <a:r>
              <a:t>Title Text</a:t>
            </a:r>
          </a:p>
        </p:txBody>
      </p:sp>
      <p:sp>
        <p:nvSpPr>
          <p:cNvPr id="15" name="Body Level One…"/>
          <p:cNvSpPr txBox="1"/>
          <p:nvPr>
            <p:ph type="body" sz="quarter" idx="1"/>
          </p:nvPr>
        </p:nvSpPr>
        <p:spPr>
          <a:xfrm>
            <a:off x="1371600" y="2914650"/>
            <a:ext cx="6400799" cy="1314450"/>
          </a:xfrm>
          <a:prstGeom prst="rect">
            <a:avLst/>
          </a:prstGeom>
        </p:spPr>
        <p:txBody>
          <a:bodyPr lIns="91424" tIns="91424" rIns="91424" bIns="91424">
            <a:normAutofit fontScale="100000" lnSpcReduction="0"/>
          </a:bodyPr>
          <a:lstStyle>
            <a:lvl1pPr algn="ctr">
              <a:spcBef>
                <a:spcPts val="600"/>
              </a:spcBef>
              <a:defRPr sz="1800">
                <a:solidFill>
                  <a:srgbClr val="FEFFFF"/>
                </a:solidFill>
                <a:latin typeface="Calibri"/>
                <a:ea typeface="Calibri"/>
                <a:cs typeface="Calibri"/>
                <a:sym typeface="Calibri"/>
              </a:defRPr>
            </a:lvl1pPr>
            <a:lvl2pPr algn="ctr">
              <a:spcBef>
                <a:spcPts val="600"/>
              </a:spcBef>
              <a:defRPr sz="1800">
                <a:solidFill>
                  <a:srgbClr val="FEFFFF"/>
                </a:solidFill>
                <a:latin typeface="Calibri"/>
                <a:ea typeface="Calibri"/>
                <a:cs typeface="Calibri"/>
                <a:sym typeface="Calibri"/>
              </a:defRPr>
            </a:lvl2pPr>
            <a:lvl3pPr algn="ctr">
              <a:spcBef>
                <a:spcPts val="600"/>
              </a:spcBef>
              <a:defRPr sz="1800">
                <a:solidFill>
                  <a:srgbClr val="FEFFFF"/>
                </a:solidFill>
                <a:latin typeface="Calibri"/>
                <a:ea typeface="Calibri"/>
                <a:cs typeface="Calibri"/>
                <a:sym typeface="Calibri"/>
              </a:defRPr>
            </a:lvl3pPr>
            <a:lvl4pPr algn="ctr">
              <a:spcBef>
                <a:spcPts val="600"/>
              </a:spcBef>
              <a:defRPr sz="1800">
                <a:solidFill>
                  <a:srgbClr val="FEFFFF"/>
                </a:solidFill>
                <a:latin typeface="Calibri"/>
                <a:ea typeface="Calibri"/>
                <a:cs typeface="Calibri"/>
                <a:sym typeface="Calibri"/>
              </a:defRPr>
            </a:lvl4pPr>
            <a:lvl5pPr algn="ctr">
              <a:spcBef>
                <a:spcPts val="600"/>
              </a:spcBef>
              <a:defRPr sz="1800">
                <a:solidFill>
                  <a:srgbClr val="FEFFFF"/>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pic>
        <p:nvPicPr>
          <p:cNvPr id="16" name="image1.png" descr="image1.png"/>
          <p:cNvPicPr>
            <a:picLocks noChangeAspect="1"/>
          </p:cNvPicPr>
          <p:nvPr/>
        </p:nvPicPr>
        <p:blipFill>
          <a:blip r:embed="rId2">
            <a:extLst/>
          </a:blip>
          <a:stretch>
            <a:fillRect/>
          </a:stretch>
        </p:blipFill>
        <p:spPr>
          <a:xfrm>
            <a:off x="4305158" y="4444582"/>
            <a:ext cx="533683" cy="500534"/>
          </a:xfrm>
          <a:prstGeom prst="rect">
            <a:avLst/>
          </a:prstGeom>
          <a:ln w="12700">
            <a:miter lim="400000"/>
          </a:ln>
        </p:spPr>
      </p:pic>
      <p:sp>
        <p:nvSpPr>
          <p:cNvPr id="17" name="Rectangle"/>
          <p:cNvSpPr/>
          <p:nvPr/>
        </p:nvSpPr>
        <p:spPr>
          <a:xfrm>
            <a:off x="-5" y="4804350"/>
            <a:ext cx="4154400" cy="45601"/>
          </a:xfrm>
          <a:prstGeom prst="rect">
            <a:avLst/>
          </a:prstGeom>
          <a:solidFill>
            <a:srgbClr val="BD2036"/>
          </a:solidFill>
          <a:ln w="12700">
            <a:miter lim="400000"/>
          </a:ln>
        </p:spPr>
        <p:txBody>
          <a:bodyPr lIns="45719" rIns="45719" anchor="ctr"/>
          <a:lstStyle/>
          <a:p>
            <a:pPr algn="ctr">
              <a:defRPr>
                <a:solidFill>
                  <a:srgbClr val="FEFFFF"/>
                </a:solidFill>
              </a:defRPr>
            </a:pPr>
          </a:p>
        </p:txBody>
      </p:sp>
      <p:sp>
        <p:nvSpPr>
          <p:cNvPr id="18" name="Rectangle"/>
          <p:cNvSpPr/>
          <p:nvPr/>
        </p:nvSpPr>
        <p:spPr>
          <a:xfrm>
            <a:off x="4968545" y="4804350"/>
            <a:ext cx="4154401" cy="45601"/>
          </a:xfrm>
          <a:prstGeom prst="rect">
            <a:avLst/>
          </a:prstGeom>
          <a:solidFill>
            <a:srgbClr val="BD2036"/>
          </a:solidFill>
          <a:ln w="12700">
            <a:miter lim="400000"/>
          </a:ln>
        </p:spPr>
        <p:txBody>
          <a:bodyPr lIns="45719" rIns="45719" anchor="ctr"/>
          <a:lstStyle/>
          <a:p>
            <a:pPr algn="ctr">
              <a:defRPr>
                <a:solidFill>
                  <a:srgbClr val="FEFFFF"/>
                </a:solidFill>
              </a:defRPr>
            </a:pP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1 1 1 1">
    <p:bg>
      <p:bgPr>
        <a:solidFill>
          <a:srgbClr val="00275C"/>
        </a:solidFill>
      </p:bgPr>
    </p:bg>
    <p:spTree>
      <p:nvGrpSpPr>
        <p:cNvPr id="1" name=""/>
        <p:cNvGrpSpPr/>
        <p:nvPr/>
      </p:nvGrpSpPr>
      <p:grpSpPr>
        <a:xfrm>
          <a:off x="0" y="0"/>
          <a:ext cx="0" cy="0"/>
          <a:chOff x="0" y="0"/>
          <a:chExt cx="0" cy="0"/>
        </a:xfrm>
      </p:grpSpPr>
      <p:sp>
        <p:nvSpPr>
          <p:cNvPr id="115" name="Rectangle"/>
          <p:cNvSpPr/>
          <p:nvPr/>
        </p:nvSpPr>
        <p:spPr>
          <a:xfrm>
            <a:off x="3657000" y="0"/>
            <a:ext cx="5487000" cy="5143500"/>
          </a:xfrm>
          <a:prstGeom prst="rect">
            <a:avLst/>
          </a:prstGeom>
          <a:solidFill>
            <a:srgbClr val="81D3EB"/>
          </a:solidFill>
          <a:ln w="12700">
            <a:miter lim="400000"/>
          </a:ln>
        </p:spPr>
        <p:txBody>
          <a:bodyPr lIns="45719" rIns="45719" anchor="ctr"/>
          <a:lstStyle/>
          <a:p>
            <a:pPr algn="ctr">
              <a:defRPr>
                <a:solidFill>
                  <a:srgbClr val="FEFFFF"/>
                </a:solidFill>
              </a:defRPr>
            </a:pPr>
          </a:p>
        </p:txBody>
      </p:sp>
      <p:pic>
        <p:nvPicPr>
          <p:cNvPr id="116" name="image5.png" descr="image5.png"/>
          <p:cNvPicPr>
            <a:picLocks noChangeAspect="1"/>
          </p:cNvPicPr>
          <p:nvPr/>
        </p:nvPicPr>
        <p:blipFill>
          <a:blip r:embed="rId2">
            <a:extLst/>
          </a:blip>
          <a:stretch>
            <a:fillRect/>
          </a:stretch>
        </p:blipFill>
        <p:spPr>
          <a:xfrm>
            <a:off x="6208445" y="4444582"/>
            <a:ext cx="533681" cy="500534"/>
          </a:xfrm>
          <a:prstGeom prst="rect">
            <a:avLst/>
          </a:prstGeom>
          <a:ln w="12700">
            <a:miter lim="400000"/>
          </a:ln>
        </p:spPr>
      </p:pic>
      <p:sp>
        <p:nvSpPr>
          <p:cNvPr id="117"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118"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119" name="Slide Number"/>
          <p:cNvSpPr txBox="1"/>
          <p:nvPr>
            <p:ph type="sldNum" sz="quarter" idx="2"/>
          </p:nvPr>
        </p:nvSpPr>
        <p:spPr>
          <a:xfrm>
            <a:off x="4419600" y="4767262"/>
            <a:ext cx="2133600" cy="367950"/>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1 2 1 1">
    <p:bg>
      <p:bgPr>
        <a:solidFill>
          <a:srgbClr val="AB0520"/>
        </a:solidFill>
      </p:bgPr>
    </p:bg>
    <p:spTree>
      <p:nvGrpSpPr>
        <p:cNvPr id="1" name=""/>
        <p:cNvGrpSpPr/>
        <p:nvPr/>
      </p:nvGrpSpPr>
      <p:grpSpPr>
        <a:xfrm>
          <a:off x="0" y="0"/>
          <a:ext cx="0" cy="0"/>
          <a:chOff x="0" y="0"/>
          <a:chExt cx="0" cy="0"/>
        </a:xfrm>
      </p:grpSpPr>
      <p:sp>
        <p:nvSpPr>
          <p:cNvPr id="126" name="Title Text"/>
          <p:cNvSpPr txBox="1"/>
          <p:nvPr>
            <p:ph type="title"/>
          </p:nvPr>
        </p:nvSpPr>
        <p:spPr>
          <a:xfrm>
            <a:off x="4082850" y="489149"/>
            <a:ext cx="4552501" cy="890701"/>
          </a:xfrm>
          <a:prstGeom prst="rect">
            <a:avLst/>
          </a:prstGeom>
        </p:spPr>
        <p:txBody>
          <a:bodyPr lIns="91424" tIns="91424" rIns="91424" bIns="91424" anchor="t">
            <a:normAutofit fontScale="100000" lnSpcReduction="0"/>
          </a:bodyPr>
          <a:lstStyle>
            <a:lvl1pPr>
              <a:defRPr b="1" sz="2400">
                <a:solidFill>
                  <a:srgbClr val="00275B"/>
                </a:solidFill>
                <a:latin typeface="Calibri"/>
                <a:ea typeface="Calibri"/>
                <a:cs typeface="Calibri"/>
                <a:sym typeface="Calibri"/>
              </a:defRPr>
            </a:lvl1pPr>
          </a:lstStyle>
          <a:p>
            <a:pPr/>
            <a:r>
              <a:t>Title Text</a:t>
            </a:r>
          </a:p>
        </p:txBody>
      </p:sp>
      <p:sp>
        <p:nvSpPr>
          <p:cNvPr id="127" name="Rectangle"/>
          <p:cNvSpPr/>
          <p:nvPr/>
        </p:nvSpPr>
        <p:spPr>
          <a:xfrm>
            <a:off x="3657000" y="0"/>
            <a:ext cx="5487000" cy="5143500"/>
          </a:xfrm>
          <a:prstGeom prst="rect">
            <a:avLst/>
          </a:prstGeom>
          <a:solidFill>
            <a:srgbClr val="8B0015"/>
          </a:solidFill>
          <a:ln w="12700">
            <a:miter lim="400000"/>
          </a:ln>
        </p:spPr>
        <p:txBody>
          <a:bodyPr lIns="45719" rIns="45719" anchor="ctr"/>
          <a:lstStyle/>
          <a:p>
            <a:pPr algn="ctr">
              <a:defRPr>
                <a:solidFill>
                  <a:srgbClr val="FEFFFF"/>
                </a:solidFill>
              </a:defRPr>
            </a:pPr>
          </a:p>
        </p:txBody>
      </p:sp>
      <p:pic>
        <p:nvPicPr>
          <p:cNvPr id="128" name="image1.png" descr="image1.png"/>
          <p:cNvPicPr>
            <a:picLocks noChangeAspect="1"/>
          </p:cNvPicPr>
          <p:nvPr/>
        </p:nvPicPr>
        <p:blipFill>
          <a:blip r:embed="rId2">
            <a:extLst/>
          </a:blip>
          <a:stretch>
            <a:fillRect/>
          </a:stretch>
        </p:blipFill>
        <p:spPr>
          <a:xfrm>
            <a:off x="6208445" y="4444582"/>
            <a:ext cx="533683" cy="500534"/>
          </a:xfrm>
          <a:prstGeom prst="rect">
            <a:avLst/>
          </a:prstGeom>
          <a:ln w="12700">
            <a:miter lim="400000"/>
          </a:ln>
        </p:spPr>
      </p:pic>
      <p:sp>
        <p:nvSpPr>
          <p:cNvPr id="129"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130"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131"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_1_2">
    <p:bg>
      <p:bgPr>
        <a:solidFill>
          <a:schemeClr val="accent5"/>
        </a:solidFill>
      </p:bgPr>
    </p:bg>
    <p:spTree>
      <p:nvGrpSpPr>
        <p:cNvPr id="1" name=""/>
        <p:cNvGrpSpPr/>
        <p:nvPr/>
      </p:nvGrpSpPr>
      <p:grpSpPr>
        <a:xfrm>
          <a:off x="0" y="0"/>
          <a:ext cx="0" cy="0"/>
          <a:chOff x="0" y="0"/>
          <a:chExt cx="0" cy="0"/>
        </a:xfrm>
      </p:grpSpPr>
      <p:sp>
        <p:nvSpPr>
          <p:cNvPr id="138" name="Rectangle"/>
          <p:cNvSpPr/>
          <p:nvPr/>
        </p:nvSpPr>
        <p:spPr>
          <a:xfrm>
            <a:off x="3657000" y="0"/>
            <a:ext cx="5487000" cy="5143500"/>
          </a:xfrm>
          <a:prstGeom prst="rect">
            <a:avLst/>
          </a:prstGeom>
          <a:solidFill>
            <a:srgbClr val="FEFFFF"/>
          </a:solidFill>
          <a:ln w="12700">
            <a:miter lim="400000"/>
          </a:ln>
        </p:spPr>
        <p:txBody>
          <a:bodyPr lIns="45719" rIns="45719" anchor="ctr"/>
          <a:lstStyle/>
          <a:p>
            <a:pPr algn="ctr">
              <a:defRPr>
                <a:solidFill>
                  <a:srgbClr val="FEFFFF"/>
                </a:solidFill>
              </a:defRPr>
            </a:pPr>
          </a:p>
        </p:txBody>
      </p:sp>
      <p:pic>
        <p:nvPicPr>
          <p:cNvPr id="139" name="image5.png" descr="image5.png"/>
          <p:cNvPicPr>
            <a:picLocks noChangeAspect="1"/>
          </p:cNvPicPr>
          <p:nvPr/>
        </p:nvPicPr>
        <p:blipFill>
          <a:blip r:embed="rId2">
            <a:extLst/>
          </a:blip>
          <a:stretch>
            <a:fillRect/>
          </a:stretch>
        </p:blipFill>
        <p:spPr>
          <a:xfrm>
            <a:off x="6208445" y="4444582"/>
            <a:ext cx="533681" cy="500534"/>
          </a:xfrm>
          <a:prstGeom prst="rect">
            <a:avLst/>
          </a:prstGeom>
          <a:ln w="12700">
            <a:miter lim="400000"/>
          </a:ln>
        </p:spPr>
      </p:pic>
      <p:sp>
        <p:nvSpPr>
          <p:cNvPr id="140" name="Rectangle"/>
          <p:cNvSpPr/>
          <p:nvPr/>
        </p:nvSpPr>
        <p:spPr>
          <a:xfrm>
            <a:off x="-1" y="4804350"/>
            <a:ext cx="5953202" cy="45601"/>
          </a:xfrm>
          <a:prstGeom prst="rect">
            <a:avLst/>
          </a:prstGeom>
          <a:solidFill>
            <a:srgbClr val="00356E"/>
          </a:solidFill>
          <a:ln w="12700">
            <a:miter lim="400000"/>
          </a:ln>
        </p:spPr>
        <p:txBody>
          <a:bodyPr lIns="45719" rIns="45719" anchor="ctr"/>
          <a:lstStyle/>
          <a:p>
            <a:pPr algn="ctr">
              <a:defRPr>
                <a:solidFill>
                  <a:srgbClr val="FEFFFF"/>
                </a:solidFill>
              </a:defRPr>
            </a:pPr>
          </a:p>
        </p:txBody>
      </p:sp>
      <p:sp>
        <p:nvSpPr>
          <p:cNvPr id="141" name="Rectangle"/>
          <p:cNvSpPr/>
          <p:nvPr/>
        </p:nvSpPr>
        <p:spPr>
          <a:xfrm>
            <a:off x="6997372" y="4804350"/>
            <a:ext cx="2146501" cy="45601"/>
          </a:xfrm>
          <a:prstGeom prst="rect">
            <a:avLst/>
          </a:prstGeom>
          <a:solidFill>
            <a:srgbClr val="00356E"/>
          </a:solidFill>
          <a:ln w="12700">
            <a:miter lim="400000"/>
          </a:ln>
        </p:spPr>
        <p:txBody>
          <a:bodyPr lIns="45719" rIns="45719" anchor="ctr"/>
          <a:lstStyle/>
          <a:p>
            <a:pPr algn="ctr">
              <a:defRPr>
                <a:solidFill>
                  <a:srgbClr val="FEFFFF"/>
                </a:solidFill>
              </a:defRPr>
            </a:pPr>
          </a:p>
        </p:txBody>
      </p:sp>
      <p:sp>
        <p:nvSpPr>
          <p:cNvPr id="142" name="Title Text"/>
          <p:cNvSpPr txBox="1"/>
          <p:nvPr>
            <p:ph type="title"/>
          </p:nvPr>
        </p:nvSpPr>
        <p:spPr>
          <a:xfrm>
            <a:off x="4082850" y="489149"/>
            <a:ext cx="4552501" cy="890701"/>
          </a:xfrm>
          <a:prstGeom prst="rect">
            <a:avLst/>
          </a:prstGeom>
        </p:spPr>
        <p:txBody>
          <a:bodyPr lIns="91424" tIns="91424" rIns="91424" bIns="91424" anchor="t">
            <a:normAutofit fontScale="100000" lnSpcReduction="0"/>
          </a:bodyPr>
          <a:lstStyle>
            <a:lvl1pPr>
              <a:defRPr b="1" sz="2400">
                <a:solidFill>
                  <a:srgbClr val="00275B"/>
                </a:solidFill>
                <a:latin typeface="Calibri"/>
                <a:ea typeface="Calibri"/>
                <a:cs typeface="Calibri"/>
                <a:sym typeface="Calibri"/>
              </a:defRPr>
            </a:lvl1pPr>
          </a:lstStyle>
          <a:p>
            <a:pPr/>
            <a:r>
              <a:t>Title Text</a:t>
            </a:r>
          </a:p>
        </p:txBody>
      </p:sp>
      <p:sp>
        <p:nvSpPr>
          <p:cNvPr id="143"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_1_2_2_1">
    <p:bg>
      <p:bgPr>
        <a:solidFill>
          <a:srgbClr val="81D3EB"/>
        </a:solidFill>
      </p:bgPr>
    </p:bg>
    <p:spTree>
      <p:nvGrpSpPr>
        <p:cNvPr id="1" name=""/>
        <p:cNvGrpSpPr/>
        <p:nvPr/>
      </p:nvGrpSpPr>
      <p:grpSpPr>
        <a:xfrm>
          <a:off x="0" y="0"/>
          <a:ext cx="0" cy="0"/>
          <a:chOff x="0" y="0"/>
          <a:chExt cx="0" cy="0"/>
        </a:xfrm>
      </p:grpSpPr>
      <p:sp>
        <p:nvSpPr>
          <p:cNvPr id="150" name="Rectangle"/>
          <p:cNvSpPr/>
          <p:nvPr/>
        </p:nvSpPr>
        <p:spPr>
          <a:xfrm>
            <a:off x="3648075" y="-9526"/>
            <a:ext cx="5496001" cy="5173502"/>
          </a:xfrm>
          <a:prstGeom prst="rect">
            <a:avLst/>
          </a:prstGeom>
          <a:solidFill>
            <a:srgbClr val="00275B"/>
          </a:solidFill>
          <a:ln w="12700">
            <a:miter lim="400000"/>
          </a:ln>
        </p:spPr>
        <p:txBody>
          <a:bodyPr lIns="45719" rIns="45719" anchor="ctr"/>
          <a:lstStyle/>
          <a:p>
            <a:pPr>
              <a:defRPr>
                <a:solidFill>
                  <a:srgbClr val="000000"/>
                </a:solidFill>
              </a:defRPr>
            </a:pPr>
          </a:p>
        </p:txBody>
      </p:sp>
      <p:sp>
        <p:nvSpPr>
          <p:cNvPr id="151"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152"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pic>
        <p:nvPicPr>
          <p:cNvPr id="153" name="image1.png" descr="image1.png"/>
          <p:cNvPicPr>
            <a:picLocks noChangeAspect="1"/>
          </p:cNvPicPr>
          <p:nvPr/>
        </p:nvPicPr>
        <p:blipFill>
          <a:blip r:embed="rId2">
            <a:extLst/>
          </a:blip>
          <a:stretch>
            <a:fillRect/>
          </a:stretch>
        </p:blipFill>
        <p:spPr>
          <a:xfrm>
            <a:off x="6208445" y="4444582"/>
            <a:ext cx="533683" cy="500534"/>
          </a:xfrm>
          <a:prstGeom prst="rect">
            <a:avLst/>
          </a:prstGeom>
          <a:ln w="12700">
            <a:miter lim="400000"/>
          </a:ln>
        </p:spPr>
      </p:pic>
      <p:sp>
        <p:nvSpPr>
          <p:cNvPr id="154"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_1_1_2">
    <p:spTree>
      <p:nvGrpSpPr>
        <p:cNvPr id="1" name=""/>
        <p:cNvGrpSpPr/>
        <p:nvPr/>
      </p:nvGrpSpPr>
      <p:grpSpPr>
        <a:xfrm>
          <a:off x="0" y="0"/>
          <a:ext cx="0" cy="0"/>
          <a:chOff x="0" y="0"/>
          <a:chExt cx="0" cy="0"/>
        </a:xfrm>
      </p:grpSpPr>
      <p:sp>
        <p:nvSpPr>
          <p:cNvPr id="161" name="Rectangle"/>
          <p:cNvSpPr/>
          <p:nvPr/>
        </p:nvSpPr>
        <p:spPr>
          <a:xfrm>
            <a:off x="3657000" y="0"/>
            <a:ext cx="5487000" cy="5143500"/>
          </a:xfrm>
          <a:prstGeom prst="rect">
            <a:avLst/>
          </a:prstGeom>
          <a:solidFill>
            <a:srgbClr val="FEFFFF"/>
          </a:solidFill>
          <a:ln w="12700">
            <a:miter lim="400000"/>
          </a:ln>
        </p:spPr>
        <p:txBody>
          <a:bodyPr lIns="45719" rIns="45719" anchor="ctr"/>
          <a:lstStyle/>
          <a:p>
            <a:pPr algn="ctr">
              <a:defRPr>
                <a:solidFill>
                  <a:srgbClr val="FEFFFF"/>
                </a:solidFill>
              </a:defRPr>
            </a:pPr>
          </a:p>
        </p:txBody>
      </p:sp>
      <p:pic>
        <p:nvPicPr>
          <p:cNvPr id="162" name="image5.png" descr="image5.png"/>
          <p:cNvPicPr>
            <a:picLocks noChangeAspect="1"/>
          </p:cNvPicPr>
          <p:nvPr/>
        </p:nvPicPr>
        <p:blipFill>
          <a:blip r:embed="rId2">
            <a:extLst/>
          </a:blip>
          <a:stretch>
            <a:fillRect/>
          </a:stretch>
        </p:blipFill>
        <p:spPr>
          <a:xfrm>
            <a:off x="6208445" y="4444582"/>
            <a:ext cx="533681" cy="500534"/>
          </a:xfrm>
          <a:prstGeom prst="rect">
            <a:avLst/>
          </a:prstGeom>
          <a:ln w="12700">
            <a:miter lim="400000"/>
          </a:ln>
        </p:spPr>
      </p:pic>
      <p:sp>
        <p:nvSpPr>
          <p:cNvPr id="163" name="Rectangle"/>
          <p:cNvSpPr/>
          <p:nvPr/>
        </p:nvSpPr>
        <p:spPr>
          <a:xfrm>
            <a:off x="-1" y="4804350"/>
            <a:ext cx="5953202" cy="45601"/>
          </a:xfrm>
          <a:prstGeom prst="rect">
            <a:avLst/>
          </a:prstGeom>
          <a:solidFill>
            <a:srgbClr val="25669A"/>
          </a:solidFill>
          <a:ln w="12700">
            <a:miter lim="400000"/>
          </a:ln>
        </p:spPr>
        <p:txBody>
          <a:bodyPr lIns="45719" rIns="45719" anchor="ctr"/>
          <a:lstStyle/>
          <a:p>
            <a:pPr algn="ctr">
              <a:defRPr>
                <a:solidFill>
                  <a:srgbClr val="FEFFFF"/>
                </a:solidFill>
              </a:defRPr>
            </a:pPr>
          </a:p>
        </p:txBody>
      </p:sp>
      <p:sp>
        <p:nvSpPr>
          <p:cNvPr id="164" name="Rectangle"/>
          <p:cNvSpPr/>
          <p:nvPr/>
        </p:nvSpPr>
        <p:spPr>
          <a:xfrm>
            <a:off x="6997372" y="4804350"/>
            <a:ext cx="2146501" cy="45601"/>
          </a:xfrm>
          <a:prstGeom prst="rect">
            <a:avLst/>
          </a:prstGeom>
          <a:solidFill>
            <a:srgbClr val="25669A"/>
          </a:solidFill>
          <a:ln w="12700">
            <a:miter lim="400000"/>
          </a:ln>
        </p:spPr>
        <p:txBody>
          <a:bodyPr lIns="45719" rIns="45719" anchor="ctr"/>
          <a:lstStyle/>
          <a:p>
            <a:pPr algn="ctr">
              <a:defRPr>
                <a:solidFill>
                  <a:srgbClr val="FEFFFF"/>
                </a:solidFill>
              </a:defRPr>
            </a:pPr>
          </a:p>
        </p:txBody>
      </p:sp>
      <p:sp>
        <p:nvSpPr>
          <p:cNvPr id="165"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_1_1_1_1_2">
    <p:bg>
      <p:bgPr>
        <a:solidFill>
          <a:srgbClr val="81D3EB"/>
        </a:solidFill>
      </p:bgPr>
    </p:bg>
    <p:spTree>
      <p:nvGrpSpPr>
        <p:cNvPr id="1" name=""/>
        <p:cNvGrpSpPr/>
        <p:nvPr/>
      </p:nvGrpSpPr>
      <p:grpSpPr>
        <a:xfrm>
          <a:off x="0" y="0"/>
          <a:ext cx="0" cy="0"/>
          <a:chOff x="0" y="0"/>
          <a:chExt cx="0" cy="0"/>
        </a:xfrm>
      </p:grpSpPr>
      <p:sp>
        <p:nvSpPr>
          <p:cNvPr id="172" name="Rectangle"/>
          <p:cNvSpPr/>
          <p:nvPr/>
        </p:nvSpPr>
        <p:spPr>
          <a:xfrm>
            <a:off x="3657000" y="0"/>
            <a:ext cx="5487000" cy="5143500"/>
          </a:xfrm>
          <a:prstGeom prst="rect">
            <a:avLst/>
          </a:prstGeom>
          <a:solidFill>
            <a:srgbClr val="FEFFFF"/>
          </a:solidFill>
          <a:ln w="12700">
            <a:miter lim="400000"/>
          </a:ln>
        </p:spPr>
        <p:txBody>
          <a:bodyPr lIns="45719" rIns="45719" anchor="ctr"/>
          <a:lstStyle/>
          <a:p>
            <a:pPr algn="ctr">
              <a:defRPr>
                <a:solidFill>
                  <a:srgbClr val="FEFFFF"/>
                </a:solidFill>
              </a:defRPr>
            </a:pPr>
          </a:p>
        </p:txBody>
      </p:sp>
      <p:pic>
        <p:nvPicPr>
          <p:cNvPr id="173" name="image5.png" descr="image5.png"/>
          <p:cNvPicPr>
            <a:picLocks noChangeAspect="1"/>
          </p:cNvPicPr>
          <p:nvPr/>
        </p:nvPicPr>
        <p:blipFill>
          <a:blip r:embed="rId2">
            <a:extLst/>
          </a:blip>
          <a:stretch>
            <a:fillRect/>
          </a:stretch>
        </p:blipFill>
        <p:spPr>
          <a:xfrm>
            <a:off x="6208445" y="4444582"/>
            <a:ext cx="533681" cy="500534"/>
          </a:xfrm>
          <a:prstGeom prst="rect">
            <a:avLst/>
          </a:prstGeom>
          <a:ln w="12700">
            <a:miter lim="400000"/>
          </a:ln>
        </p:spPr>
      </p:pic>
      <p:sp>
        <p:nvSpPr>
          <p:cNvPr id="174" name="Rectangle"/>
          <p:cNvSpPr/>
          <p:nvPr/>
        </p:nvSpPr>
        <p:spPr>
          <a:xfrm>
            <a:off x="-1" y="4804350"/>
            <a:ext cx="5953202" cy="45601"/>
          </a:xfrm>
          <a:prstGeom prst="rect">
            <a:avLst/>
          </a:prstGeom>
          <a:solidFill>
            <a:srgbClr val="81D3EB"/>
          </a:solidFill>
          <a:ln w="12700">
            <a:miter lim="400000"/>
          </a:ln>
        </p:spPr>
        <p:txBody>
          <a:bodyPr lIns="45719" rIns="45719" anchor="ctr"/>
          <a:lstStyle/>
          <a:p>
            <a:pPr algn="ctr">
              <a:defRPr>
                <a:solidFill>
                  <a:srgbClr val="FEFFFF"/>
                </a:solidFill>
              </a:defRPr>
            </a:pPr>
          </a:p>
        </p:txBody>
      </p:sp>
      <p:sp>
        <p:nvSpPr>
          <p:cNvPr id="175" name="Rectangle"/>
          <p:cNvSpPr/>
          <p:nvPr/>
        </p:nvSpPr>
        <p:spPr>
          <a:xfrm>
            <a:off x="6997372" y="4804350"/>
            <a:ext cx="2146501" cy="45601"/>
          </a:xfrm>
          <a:prstGeom prst="rect">
            <a:avLst/>
          </a:prstGeom>
          <a:solidFill>
            <a:srgbClr val="81D3EB"/>
          </a:solidFill>
          <a:ln w="12700">
            <a:miter lim="400000"/>
          </a:ln>
        </p:spPr>
        <p:txBody>
          <a:bodyPr lIns="45719" rIns="45719" anchor="ctr"/>
          <a:lstStyle/>
          <a:p>
            <a:pPr algn="ctr">
              <a:defRPr>
                <a:solidFill>
                  <a:srgbClr val="FEFFFF"/>
                </a:solidFill>
              </a:defRPr>
            </a:pPr>
          </a:p>
        </p:txBody>
      </p:sp>
      <p:sp>
        <p:nvSpPr>
          <p:cNvPr id="176"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_1_1_1_1_1_1">
    <p:bg>
      <p:bgPr>
        <a:solidFill>
          <a:srgbClr val="007D84"/>
        </a:solidFill>
      </p:bgPr>
    </p:bg>
    <p:spTree>
      <p:nvGrpSpPr>
        <p:cNvPr id="1" name=""/>
        <p:cNvGrpSpPr/>
        <p:nvPr/>
      </p:nvGrpSpPr>
      <p:grpSpPr>
        <a:xfrm>
          <a:off x="0" y="0"/>
          <a:ext cx="0" cy="0"/>
          <a:chOff x="0" y="0"/>
          <a:chExt cx="0" cy="0"/>
        </a:xfrm>
      </p:grpSpPr>
      <p:sp>
        <p:nvSpPr>
          <p:cNvPr id="183" name="Rectangle"/>
          <p:cNvSpPr/>
          <p:nvPr/>
        </p:nvSpPr>
        <p:spPr>
          <a:xfrm>
            <a:off x="3657000" y="0"/>
            <a:ext cx="5487000" cy="5143500"/>
          </a:xfrm>
          <a:prstGeom prst="rect">
            <a:avLst/>
          </a:prstGeom>
          <a:solidFill>
            <a:srgbClr val="FEFFFF"/>
          </a:solidFill>
          <a:ln w="12700">
            <a:miter lim="400000"/>
          </a:ln>
        </p:spPr>
        <p:txBody>
          <a:bodyPr lIns="45719" rIns="45719" anchor="ctr"/>
          <a:lstStyle/>
          <a:p>
            <a:pPr algn="ctr">
              <a:defRPr>
                <a:solidFill>
                  <a:srgbClr val="FEFFFF"/>
                </a:solidFill>
              </a:defRPr>
            </a:pPr>
          </a:p>
        </p:txBody>
      </p:sp>
      <p:pic>
        <p:nvPicPr>
          <p:cNvPr id="184" name="image5.png" descr="image5.png"/>
          <p:cNvPicPr>
            <a:picLocks noChangeAspect="1"/>
          </p:cNvPicPr>
          <p:nvPr/>
        </p:nvPicPr>
        <p:blipFill>
          <a:blip r:embed="rId2">
            <a:extLst/>
          </a:blip>
          <a:stretch>
            <a:fillRect/>
          </a:stretch>
        </p:blipFill>
        <p:spPr>
          <a:xfrm>
            <a:off x="6208445" y="4444582"/>
            <a:ext cx="533681" cy="500534"/>
          </a:xfrm>
          <a:prstGeom prst="rect">
            <a:avLst/>
          </a:prstGeom>
          <a:ln w="12700">
            <a:miter lim="400000"/>
          </a:ln>
        </p:spPr>
      </p:pic>
      <p:sp>
        <p:nvSpPr>
          <p:cNvPr id="185" name="Rectangle"/>
          <p:cNvSpPr/>
          <p:nvPr/>
        </p:nvSpPr>
        <p:spPr>
          <a:xfrm>
            <a:off x="-1" y="4804350"/>
            <a:ext cx="5953202" cy="45601"/>
          </a:xfrm>
          <a:prstGeom prst="rect">
            <a:avLst/>
          </a:prstGeom>
          <a:solidFill>
            <a:srgbClr val="007D84"/>
          </a:solidFill>
          <a:ln w="12700">
            <a:miter lim="400000"/>
          </a:ln>
        </p:spPr>
        <p:txBody>
          <a:bodyPr lIns="45719" rIns="45719" anchor="ctr"/>
          <a:lstStyle/>
          <a:p>
            <a:pPr algn="ctr">
              <a:defRPr>
                <a:solidFill>
                  <a:srgbClr val="FEFFFF"/>
                </a:solidFill>
              </a:defRPr>
            </a:pPr>
          </a:p>
        </p:txBody>
      </p:sp>
      <p:sp>
        <p:nvSpPr>
          <p:cNvPr id="186" name="Rectangle"/>
          <p:cNvSpPr/>
          <p:nvPr/>
        </p:nvSpPr>
        <p:spPr>
          <a:xfrm>
            <a:off x="6997372" y="4804350"/>
            <a:ext cx="2146501" cy="45601"/>
          </a:xfrm>
          <a:prstGeom prst="rect">
            <a:avLst/>
          </a:prstGeom>
          <a:solidFill>
            <a:srgbClr val="007D84"/>
          </a:solidFill>
          <a:ln w="12700">
            <a:miter lim="400000"/>
          </a:ln>
        </p:spPr>
        <p:txBody>
          <a:bodyPr lIns="45719" rIns="45719" anchor="ctr"/>
          <a:lstStyle/>
          <a:p>
            <a:pPr algn="ctr">
              <a:defRPr>
                <a:solidFill>
                  <a:srgbClr val="FEFFFF"/>
                </a:solidFill>
              </a:defRPr>
            </a:pPr>
          </a:p>
        </p:txBody>
      </p:sp>
      <p:sp>
        <p:nvSpPr>
          <p:cNvPr id="187"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_1">
    <p:bg>
      <p:bgPr>
        <a:solidFill>
          <a:srgbClr val="FEFFFF"/>
        </a:solidFill>
      </p:bgPr>
    </p:bg>
    <p:spTree>
      <p:nvGrpSpPr>
        <p:cNvPr id="1" name=""/>
        <p:cNvGrpSpPr/>
        <p:nvPr/>
      </p:nvGrpSpPr>
      <p:grpSpPr>
        <a:xfrm>
          <a:off x="0" y="0"/>
          <a:ext cx="0" cy="0"/>
          <a:chOff x="0" y="0"/>
          <a:chExt cx="0" cy="0"/>
        </a:xfrm>
      </p:grpSpPr>
      <p:pic>
        <p:nvPicPr>
          <p:cNvPr id="194" name="image5.png" descr="image5.png"/>
          <p:cNvPicPr>
            <a:picLocks noChangeAspect="1"/>
          </p:cNvPicPr>
          <p:nvPr/>
        </p:nvPicPr>
        <p:blipFill>
          <a:blip r:embed="rId2">
            <a:extLst/>
          </a:blip>
          <a:stretch>
            <a:fillRect/>
          </a:stretch>
        </p:blipFill>
        <p:spPr>
          <a:xfrm>
            <a:off x="4294632" y="4444582"/>
            <a:ext cx="533681" cy="500534"/>
          </a:xfrm>
          <a:prstGeom prst="rect">
            <a:avLst/>
          </a:prstGeom>
          <a:ln w="12700">
            <a:miter lim="400000"/>
          </a:ln>
        </p:spPr>
      </p:pic>
      <p:sp>
        <p:nvSpPr>
          <p:cNvPr id="195" name="Rectangle"/>
          <p:cNvSpPr/>
          <p:nvPr/>
        </p:nvSpPr>
        <p:spPr>
          <a:xfrm>
            <a:off x="-5" y="4804350"/>
            <a:ext cx="4154400" cy="45601"/>
          </a:xfrm>
          <a:prstGeom prst="rect">
            <a:avLst/>
          </a:prstGeom>
          <a:solidFill>
            <a:srgbClr val="378DBD"/>
          </a:solidFill>
          <a:ln w="12700">
            <a:miter lim="400000"/>
          </a:ln>
        </p:spPr>
        <p:txBody>
          <a:bodyPr lIns="45719" rIns="45719" anchor="ctr"/>
          <a:lstStyle/>
          <a:p>
            <a:pPr algn="ctr">
              <a:defRPr>
                <a:solidFill>
                  <a:srgbClr val="FEFFFF"/>
                </a:solidFill>
              </a:defRPr>
            </a:pPr>
          </a:p>
        </p:txBody>
      </p:sp>
      <p:sp>
        <p:nvSpPr>
          <p:cNvPr id="196" name="Rectangle"/>
          <p:cNvSpPr/>
          <p:nvPr/>
        </p:nvSpPr>
        <p:spPr>
          <a:xfrm>
            <a:off x="4968545" y="4804350"/>
            <a:ext cx="4154401" cy="45601"/>
          </a:xfrm>
          <a:prstGeom prst="rect">
            <a:avLst/>
          </a:prstGeom>
          <a:solidFill>
            <a:srgbClr val="378DBD"/>
          </a:solidFill>
          <a:ln w="12700">
            <a:miter lim="400000"/>
          </a:ln>
        </p:spPr>
        <p:txBody>
          <a:bodyPr lIns="45719" rIns="45719" anchor="ctr"/>
          <a:lstStyle/>
          <a:p>
            <a:pPr algn="ctr">
              <a:defRPr>
                <a:solidFill>
                  <a:srgbClr val="FEFFFF"/>
                </a:solidFill>
              </a:defRPr>
            </a:pPr>
          </a:p>
        </p:txBody>
      </p:sp>
      <p:sp>
        <p:nvSpPr>
          <p:cNvPr id="197"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_6">
    <p:bg>
      <p:bgPr>
        <a:solidFill>
          <a:srgbClr val="FEFFFF"/>
        </a:solidFill>
      </p:bgPr>
    </p:bg>
    <p:spTree>
      <p:nvGrpSpPr>
        <p:cNvPr id="1" name=""/>
        <p:cNvGrpSpPr/>
        <p:nvPr/>
      </p:nvGrpSpPr>
      <p:grpSpPr>
        <a:xfrm>
          <a:off x="0" y="0"/>
          <a:ext cx="0" cy="0"/>
          <a:chOff x="0" y="0"/>
          <a:chExt cx="0" cy="0"/>
        </a:xfrm>
      </p:grpSpPr>
      <p:sp>
        <p:nvSpPr>
          <p:cNvPr id="204" name="Rectangle"/>
          <p:cNvSpPr/>
          <p:nvPr/>
        </p:nvSpPr>
        <p:spPr>
          <a:xfrm rot="16200000">
            <a:off x="4178325" y="-4069875"/>
            <a:ext cx="939601" cy="9582000"/>
          </a:xfrm>
          <a:prstGeom prst="rect">
            <a:avLst/>
          </a:prstGeom>
          <a:solidFill>
            <a:srgbClr val="00275C"/>
          </a:solidFill>
          <a:ln w="12700">
            <a:miter lim="400000"/>
          </a:ln>
        </p:spPr>
        <p:txBody>
          <a:bodyPr lIns="45719" rIns="45719" anchor="ctr"/>
          <a:lstStyle/>
          <a:p>
            <a:pPr algn="ctr">
              <a:defRPr>
                <a:solidFill>
                  <a:srgbClr val="FEFFFF"/>
                </a:solidFill>
              </a:defRPr>
            </a:pPr>
          </a:p>
        </p:txBody>
      </p:sp>
      <p:sp>
        <p:nvSpPr>
          <p:cNvPr id="205" name="Rectangle"/>
          <p:cNvSpPr/>
          <p:nvPr/>
        </p:nvSpPr>
        <p:spPr>
          <a:xfrm rot="16200000">
            <a:off x="4266674" y="-4158404"/>
            <a:ext cx="762901" cy="9582001"/>
          </a:xfrm>
          <a:prstGeom prst="rect">
            <a:avLst/>
          </a:prstGeom>
          <a:solidFill>
            <a:srgbClr val="007D84"/>
          </a:solidFill>
          <a:ln w="12700">
            <a:miter lim="400000"/>
          </a:ln>
        </p:spPr>
        <p:txBody>
          <a:bodyPr lIns="45719" rIns="45719" anchor="ctr"/>
          <a:lstStyle/>
          <a:p>
            <a:pPr algn="ctr">
              <a:defRPr>
                <a:solidFill>
                  <a:srgbClr val="FEFFFF"/>
                </a:solidFill>
              </a:defRPr>
            </a:pPr>
          </a:p>
        </p:txBody>
      </p:sp>
      <p:sp>
        <p:nvSpPr>
          <p:cNvPr id="206" name="Triangle"/>
          <p:cNvSpPr/>
          <p:nvPr/>
        </p:nvSpPr>
        <p:spPr>
          <a:xfrm>
            <a:off x="-706544" y="-3973192"/>
            <a:ext cx="638101" cy="45600"/>
          </a:xfrm>
          <a:prstGeom prst="triangle">
            <a:avLst/>
          </a:prstGeom>
          <a:solidFill>
            <a:schemeClr val="accent5"/>
          </a:solidFill>
          <a:ln w="12700">
            <a:miter lim="400000"/>
          </a:ln>
        </p:spPr>
        <p:txBody>
          <a:bodyPr lIns="45719" rIns="45719" anchor="ctr"/>
          <a:lstStyle/>
          <a:p>
            <a:pPr algn="ctr">
              <a:defRPr>
                <a:solidFill>
                  <a:srgbClr val="FEFFFF"/>
                </a:solidFill>
              </a:defRPr>
            </a:pPr>
          </a:p>
        </p:txBody>
      </p:sp>
      <p:pic>
        <p:nvPicPr>
          <p:cNvPr id="207" name="image5.png" descr="image5.png"/>
          <p:cNvPicPr>
            <a:picLocks noChangeAspect="1"/>
          </p:cNvPicPr>
          <p:nvPr/>
        </p:nvPicPr>
        <p:blipFill>
          <a:blip r:embed="rId2">
            <a:extLst/>
          </a:blip>
          <a:stretch>
            <a:fillRect/>
          </a:stretch>
        </p:blipFill>
        <p:spPr>
          <a:xfrm>
            <a:off x="4294632" y="4444582"/>
            <a:ext cx="533681" cy="500534"/>
          </a:xfrm>
          <a:prstGeom prst="rect">
            <a:avLst/>
          </a:prstGeom>
          <a:ln w="12700">
            <a:miter lim="400000"/>
          </a:ln>
        </p:spPr>
      </p:pic>
      <p:sp>
        <p:nvSpPr>
          <p:cNvPr id="208" name="Rectangle"/>
          <p:cNvSpPr/>
          <p:nvPr/>
        </p:nvSpPr>
        <p:spPr>
          <a:xfrm>
            <a:off x="-5" y="4804350"/>
            <a:ext cx="4154400" cy="45601"/>
          </a:xfrm>
          <a:prstGeom prst="rect">
            <a:avLst/>
          </a:prstGeom>
          <a:solidFill>
            <a:srgbClr val="C00000"/>
          </a:solidFill>
          <a:ln w="12700">
            <a:miter lim="400000"/>
          </a:ln>
        </p:spPr>
        <p:txBody>
          <a:bodyPr lIns="45719" rIns="45719" anchor="ctr"/>
          <a:lstStyle/>
          <a:p>
            <a:pPr algn="ctr">
              <a:defRPr>
                <a:solidFill>
                  <a:srgbClr val="FEFFFF"/>
                </a:solidFill>
              </a:defRPr>
            </a:pPr>
          </a:p>
        </p:txBody>
      </p:sp>
      <p:sp>
        <p:nvSpPr>
          <p:cNvPr id="209" name="Rectangle"/>
          <p:cNvSpPr/>
          <p:nvPr/>
        </p:nvSpPr>
        <p:spPr>
          <a:xfrm>
            <a:off x="4968545" y="4804350"/>
            <a:ext cx="4154401" cy="45601"/>
          </a:xfrm>
          <a:prstGeom prst="rect">
            <a:avLst/>
          </a:prstGeom>
          <a:solidFill>
            <a:srgbClr val="C00000"/>
          </a:solidFill>
          <a:ln w="12700">
            <a:miter lim="400000"/>
          </a:ln>
        </p:spPr>
        <p:txBody>
          <a:bodyPr lIns="45719" rIns="45719" anchor="ctr"/>
          <a:lstStyle/>
          <a:p>
            <a:pPr algn="ctr">
              <a:defRPr>
                <a:solidFill>
                  <a:srgbClr val="FEFFFF"/>
                </a:solidFill>
              </a:defRPr>
            </a:pPr>
          </a:p>
        </p:txBody>
      </p:sp>
      <p:sp>
        <p:nvSpPr>
          <p:cNvPr id="2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_1">
    <p:bg>
      <p:bgPr>
        <a:solidFill>
          <a:schemeClr val="accent5"/>
        </a:solidFill>
      </p:bgPr>
    </p:bg>
    <p:spTree>
      <p:nvGrpSpPr>
        <p:cNvPr id="1" name=""/>
        <p:cNvGrpSpPr/>
        <p:nvPr/>
      </p:nvGrpSpPr>
      <p:grpSpPr>
        <a:xfrm>
          <a:off x="0" y="0"/>
          <a:ext cx="0" cy="0"/>
          <a:chOff x="0" y="0"/>
          <a:chExt cx="0" cy="0"/>
        </a:xfrm>
      </p:grpSpPr>
      <p:sp>
        <p:nvSpPr>
          <p:cNvPr id="217" name="Title Text"/>
          <p:cNvSpPr txBox="1"/>
          <p:nvPr>
            <p:ph type="title"/>
          </p:nvPr>
        </p:nvSpPr>
        <p:spPr>
          <a:xfrm>
            <a:off x="3816010" y="1545847"/>
            <a:ext cx="4602901" cy="560101"/>
          </a:xfrm>
          <a:prstGeom prst="rect">
            <a:avLst/>
          </a:prstGeom>
        </p:spPr>
        <p:txBody>
          <a:bodyPr lIns="0" tIns="0" rIns="0" bIns="0" anchor="t">
            <a:normAutofit fontScale="100000" lnSpcReduction="0"/>
          </a:bodyPr>
          <a:lstStyle>
            <a:lvl1pPr>
              <a:defRPr sz="3600">
                <a:solidFill>
                  <a:srgbClr val="00275C"/>
                </a:solidFill>
                <a:latin typeface="Calibri"/>
                <a:ea typeface="Calibri"/>
                <a:cs typeface="Calibri"/>
                <a:sym typeface="Calibri"/>
              </a:defRPr>
            </a:lvl1pPr>
          </a:lstStyle>
          <a:p>
            <a:pPr/>
            <a:r>
              <a:t>Title Text</a:t>
            </a:r>
          </a:p>
        </p:txBody>
      </p:sp>
      <p:sp>
        <p:nvSpPr>
          <p:cNvPr id="218" name="Body Level One…"/>
          <p:cNvSpPr txBox="1"/>
          <p:nvPr>
            <p:ph type="body" sz="half" idx="1"/>
          </p:nvPr>
        </p:nvSpPr>
        <p:spPr>
          <a:xfrm>
            <a:off x="457200" y="1183005"/>
            <a:ext cx="3977700" cy="3394801"/>
          </a:xfrm>
          <a:prstGeom prst="rect">
            <a:avLst/>
          </a:prstGeom>
        </p:spPr>
        <p:txBody>
          <a:bodyPr lIns="0" tIns="0" rIns="0" bIns="0">
            <a:normAutofit fontScale="100000" lnSpcReduction="0"/>
          </a:bodyPr>
          <a:lstStyle>
            <a:lvl1pPr marL="228600">
              <a:defRPr sz="800">
                <a:latin typeface="Calibri"/>
                <a:ea typeface="Calibri"/>
                <a:cs typeface="Calibri"/>
                <a:sym typeface="Calibri"/>
              </a:defRPr>
            </a:lvl1pPr>
            <a:lvl2pPr marL="228600" indent="457200">
              <a:defRPr sz="800">
                <a:latin typeface="Calibri"/>
                <a:ea typeface="Calibri"/>
                <a:cs typeface="Calibri"/>
                <a:sym typeface="Calibri"/>
              </a:defRPr>
            </a:lvl2pPr>
            <a:lvl3pPr marL="228600" indent="914400">
              <a:defRPr sz="800">
                <a:latin typeface="Calibri"/>
                <a:ea typeface="Calibri"/>
                <a:cs typeface="Calibri"/>
                <a:sym typeface="Calibri"/>
              </a:defRPr>
            </a:lvl3pPr>
            <a:lvl4pPr marL="228600" indent="1371600">
              <a:defRPr sz="800">
                <a:latin typeface="Calibri"/>
                <a:ea typeface="Calibri"/>
                <a:cs typeface="Calibri"/>
                <a:sym typeface="Calibri"/>
              </a:defRPr>
            </a:lvl4pPr>
            <a:lvl5pPr marL="228600" indent="1828800">
              <a:defRPr sz="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19" name="Rectangle"/>
          <p:cNvSpPr txBox="1"/>
          <p:nvPr>
            <p:ph type="body" sz="half" idx="21"/>
          </p:nvPr>
        </p:nvSpPr>
        <p:spPr>
          <a:xfrm>
            <a:off x="4709159" y="1183004"/>
            <a:ext cx="3977700" cy="3394802"/>
          </a:xfrm>
          <a:prstGeom prst="rect">
            <a:avLst/>
          </a:prstGeom>
        </p:spPr>
        <p:txBody>
          <a:bodyPr lIns="0" tIns="0" rIns="0" bIns="0">
            <a:normAutofit fontScale="100000" lnSpcReduction="0"/>
          </a:bodyPr>
          <a:lstStyle/>
          <a:p>
            <a:pPr marL="228600">
              <a:defRPr sz="800">
                <a:latin typeface="Calibri"/>
                <a:ea typeface="Calibri"/>
                <a:cs typeface="Calibri"/>
                <a:sym typeface="Calibri"/>
              </a:defRPr>
            </a:pPr>
          </a:p>
        </p:txBody>
      </p:sp>
      <p:sp>
        <p:nvSpPr>
          <p:cNvPr id="220" name="Slide Number"/>
          <p:cNvSpPr txBox="1"/>
          <p:nvPr>
            <p:ph type="sldNum" sz="quarter" idx="2"/>
          </p:nvPr>
        </p:nvSpPr>
        <p:spPr>
          <a:xfrm>
            <a:off x="8559680" y="4783454"/>
            <a:ext cx="127001" cy="127001"/>
          </a:xfrm>
          <a:prstGeom prst="rect">
            <a:avLst/>
          </a:prstGeom>
        </p:spPr>
        <p:txBody>
          <a:bodyPr lIns="0" tIns="0" rIns="0" bIns="0"/>
          <a:lstStyle>
            <a:lvl1pPr>
              <a:defRPr sz="800">
                <a:solidFill>
                  <a:srgbClr val="888888"/>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1 2">
    <p:bg>
      <p:bgPr>
        <a:solidFill>
          <a:srgbClr val="FEFFFF"/>
        </a:solidFill>
      </p:bgPr>
    </p:bg>
    <p:spTree>
      <p:nvGrpSpPr>
        <p:cNvPr id="1" name=""/>
        <p:cNvGrpSpPr/>
        <p:nvPr/>
      </p:nvGrpSpPr>
      <p:grpSpPr>
        <a:xfrm>
          <a:off x="0" y="0"/>
          <a:ext cx="0" cy="0"/>
          <a:chOff x="0" y="0"/>
          <a:chExt cx="0" cy="0"/>
        </a:xfrm>
      </p:grpSpPr>
      <p:sp>
        <p:nvSpPr>
          <p:cNvPr id="227" name="Slide Number"/>
          <p:cNvSpPr txBox="1"/>
          <p:nvPr>
            <p:ph type="sldNum" sz="quarter" idx="2"/>
          </p:nvPr>
        </p:nvSpPr>
        <p:spPr>
          <a:xfrm>
            <a:off x="8790052" y="4749851"/>
            <a:ext cx="315432" cy="309851"/>
          </a:xfrm>
          <a:prstGeom prst="rect">
            <a:avLst/>
          </a:prstGeom>
        </p:spPr>
        <p:txBody>
          <a:bodyPr/>
          <a:lstStyle>
            <a:lvl1pPr>
              <a:defRPr sz="9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solidFill>
          <a:schemeClr val="accent5"/>
        </a:solidFill>
      </p:bgPr>
    </p:bg>
    <p:spTree>
      <p:nvGrpSpPr>
        <p:cNvPr id="1" name=""/>
        <p:cNvGrpSpPr/>
        <p:nvPr/>
      </p:nvGrpSpPr>
      <p:grpSpPr>
        <a:xfrm>
          <a:off x="0" y="0"/>
          <a:ext cx="0" cy="0"/>
          <a:chOff x="0" y="0"/>
          <a:chExt cx="0" cy="0"/>
        </a:xfrm>
      </p:grpSpPr>
      <p:sp>
        <p:nvSpPr>
          <p:cNvPr id="234" name="Title Text"/>
          <p:cNvSpPr txBox="1"/>
          <p:nvPr>
            <p:ph type="title"/>
          </p:nvPr>
        </p:nvSpPr>
        <p:spPr>
          <a:xfrm>
            <a:off x="2826521" y="457544"/>
            <a:ext cx="6143701" cy="230701"/>
          </a:xfrm>
          <a:prstGeom prst="rect">
            <a:avLst/>
          </a:prstGeom>
        </p:spPr>
        <p:txBody>
          <a:bodyPr lIns="0" tIns="0" rIns="0" bIns="0">
            <a:normAutofit fontScale="100000" lnSpcReduction="0"/>
          </a:bodyPr>
          <a:lstStyle/>
          <a:p>
            <a:pPr/>
            <a:r>
              <a:t>Title Text</a:t>
            </a:r>
          </a:p>
        </p:txBody>
      </p:sp>
      <p:sp>
        <p:nvSpPr>
          <p:cNvPr id="235" name="Slide Number"/>
          <p:cNvSpPr txBox="1"/>
          <p:nvPr>
            <p:ph type="sldNum" sz="quarter" idx="2"/>
          </p:nvPr>
        </p:nvSpPr>
        <p:spPr>
          <a:xfrm>
            <a:off x="4419600" y="4767262"/>
            <a:ext cx="2133600" cy="367950"/>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EFFFF"/>
        </a:solidFill>
      </p:bgPr>
    </p:bg>
    <p:spTree>
      <p:nvGrpSpPr>
        <p:cNvPr id="1" name=""/>
        <p:cNvGrpSpPr/>
        <p:nvPr/>
      </p:nvGrpSpPr>
      <p:grpSpPr>
        <a:xfrm>
          <a:off x="0" y="0"/>
          <a:ext cx="0" cy="0"/>
          <a:chOff x="0" y="0"/>
          <a:chExt cx="0" cy="0"/>
        </a:xfrm>
      </p:grpSpPr>
      <p:sp>
        <p:nvSpPr>
          <p:cNvPr id="242" name="Rectangle"/>
          <p:cNvSpPr/>
          <p:nvPr/>
        </p:nvSpPr>
        <p:spPr>
          <a:xfrm>
            <a:off x="3147" y="-1"/>
            <a:ext cx="9144217" cy="5145394"/>
          </a:xfrm>
          <a:prstGeom prst="rect">
            <a:avLst/>
          </a:prstGeom>
          <a:solidFill>
            <a:srgbClr val="00275B"/>
          </a:solidFill>
          <a:ln w="12700">
            <a:miter lim="400000"/>
          </a:ln>
        </p:spPr>
        <p:txBody>
          <a:bodyPr lIns="45719" rIns="45719"/>
          <a:lstStyle/>
          <a:p>
            <a:pPr>
              <a:defRPr sz="800">
                <a:solidFill>
                  <a:srgbClr val="000000"/>
                </a:solidFill>
              </a:defRPr>
            </a:pPr>
          </a:p>
        </p:txBody>
      </p:sp>
      <p:sp>
        <p:nvSpPr>
          <p:cNvPr id="243" name="Slide Number"/>
          <p:cNvSpPr txBox="1"/>
          <p:nvPr>
            <p:ph type="sldNum" sz="quarter" idx="2"/>
          </p:nvPr>
        </p:nvSpPr>
        <p:spPr>
          <a:xfrm>
            <a:off x="4419600" y="4767262"/>
            <a:ext cx="2133600" cy="367950"/>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_2">
    <p:bg>
      <p:bgPr>
        <a:solidFill>
          <a:schemeClr val="accent5"/>
        </a:solidFill>
      </p:bgPr>
    </p:bg>
    <p:spTree>
      <p:nvGrpSpPr>
        <p:cNvPr id="1" name=""/>
        <p:cNvGrpSpPr/>
        <p:nvPr/>
      </p:nvGrpSpPr>
      <p:grpSpPr>
        <a:xfrm>
          <a:off x="0" y="0"/>
          <a:ext cx="0" cy="0"/>
          <a:chOff x="0" y="0"/>
          <a:chExt cx="0" cy="0"/>
        </a:xfrm>
      </p:grpSpPr>
      <p:sp>
        <p:nvSpPr>
          <p:cNvPr id="250" name="Title Text"/>
          <p:cNvSpPr txBox="1"/>
          <p:nvPr>
            <p:ph type="title"/>
          </p:nvPr>
        </p:nvSpPr>
        <p:spPr>
          <a:xfrm>
            <a:off x="3816010" y="1545847"/>
            <a:ext cx="4602901" cy="560101"/>
          </a:xfrm>
          <a:prstGeom prst="rect">
            <a:avLst/>
          </a:prstGeom>
        </p:spPr>
        <p:txBody>
          <a:bodyPr lIns="0" tIns="0" rIns="0" bIns="0" anchor="t">
            <a:normAutofit fontScale="100000" lnSpcReduction="0"/>
          </a:bodyPr>
          <a:lstStyle>
            <a:lvl1pPr>
              <a:defRPr sz="3600">
                <a:solidFill>
                  <a:srgbClr val="00275C"/>
                </a:solidFill>
                <a:latin typeface="Calibri"/>
                <a:ea typeface="Calibri"/>
                <a:cs typeface="Calibri"/>
                <a:sym typeface="Calibri"/>
              </a:defRPr>
            </a:lvl1pPr>
          </a:lstStyle>
          <a:p>
            <a:pPr/>
            <a:r>
              <a:t>Title Text</a:t>
            </a:r>
          </a:p>
        </p:txBody>
      </p:sp>
      <p:sp>
        <p:nvSpPr>
          <p:cNvPr id="251" name="Body Level One…"/>
          <p:cNvSpPr txBox="1"/>
          <p:nvPr>
            <p:ph type="body" sz="half" idx="1"/>
          </p:nvPr>
        </p:nvSpPr>
        <p:spPr>
          <a:xfrm>
            <a:off x="457200" y="1183005"/>
            <a:ext cx="3977700" cy="3394801"/>
          </a:xfrm>
          <a:prstGeom prst="rect">
            <a:avLst/>
          </a:prstGeom>
        </p:spPr>
        <p:txBody>
          <a:bodyPr lIns="0" tIns="0" rIns="0" bIns="0">
            <a:normAutofit fontScale="100000" lnSpcReduction="0"/>
          </a:bodyPr>
          <a:lstStyle>
            <a:lvl1pPr marL="228600">
              <a:defRPr sz="800">
                <a:latin typeface="Calibri"/>
                <a:ea typeface="Calibri"/>
                <a:cs typeface="Calibri"/>
                <a:sym typeface="Calibri"/>
              </a:defRPr>
            </a:lvl1pPr>
            <a:lvl2pPr marL="228600" indent="457200">
              <a:defRPr sz="800">
                <a:latin typeface="Calibri"/>
                <a:ea typeface="Calibri"/>
                <a:cs typeface="Calibri"/>
                <a:sym typeface="Calibri"/>
              </a:defRPr>
            </a:lvl2pPr>
            <a:lvl3pPr marL="228600" indent="914400">
              <a:defRPr sz="800">
                <a:latin typeface="Calibri"/>
                <a:ea typeface="Calibri"/>
                <a:cs typeface="Calibri"/>
                <a:sym typeface="Calibri"/>
              </a:defRPr>
            </a:lvl3pPr>
            <a:lvl4pPr marL="228600" indent="1371600">
              <a:defRPr sz="800">
                <a:latin typeface="Calibri"/>
                <a:ea typeface="Calibri"/>
                <a:cs typeface="Calibri"/>
                <a:sym typeface="Calibri"/>
              </a:defRPr>
            </a:lvl4pPr>
            <a:lvl5pPr marL="228600" indent="1828800">
              <a:defRPr sz="8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52" name="Rectangle"/>
          <p:cNvSpPr txBox="1"/>
          <p:nvPr>
            <p:ph type="body" sz="half" idx="21"/>
          </p:nvPr>
        </p:nvSpPr>
        <p:spPr>
          <a:xfrm>
            <a:off x="4709159" y="1183004"/>
            <a:ext cx="3977700" cy="3394802"/>
          </a:xfrm>
          <a:prstGeom prst="rect">
            <a:avLst/>
          </a:prstGeom>
        </p:spPr>
        <p:txBody>
          <a:bodyPr lIns="0" tIns="0" rIns="0" bIns="0">
            <a:normAutofit fontScale="100000" lnSpcReduction="0"/>
          </a:bodyPr>
          <a:lstStyle/>
          <a:p>
            <a:pPr marL="228600">
              <a:defRPr sz="800">
                <a:latin typeface="Calibri"/>
                <a:ea typeface="Calibri"/>
                <a:cs typeface="Calibri"/>
                <a:sym typeface="Calibri"/>
              </a:defRPr>
            </a:pPr>
          </a:p>
        </p:txBody>
      </p:sp>
      <p:sp>
        <p:nvSpPr>
          <p:cNvPr id="253" name="Slide Number"/>
          <p:cNvSpPr txBox="1"/>
          <p:nvPr>
            <p:ph type="sldNum" sz="quarter" idx="2"/>
          </p:nvPr>
        </p:nvSpPr>
        <p:spPr>
          <a:xfrm>
            <a:off x="8559680" y="4783454"/>
            <a:ext cx="127001" cy="127001"/>
          </a:xfrm>
          <a:prstGeom prst="rect">
            <a:avLst/>
          </a:prstGeom>
        </p:spPr>
        <p:txBody>
          <a:bodyPr lIns="0" tIns="0" rIns="0" bIns="0"/>
          <a:lstStyle>
            <a:lvl1pPr>
              <a:defRPr sz="800">
                <a:solidFill>
                  <a:srgbClr val="888888"/>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1 1">
    <p:bg>
      <p:bgPr>
        <a:solidFill>
          <a:srgbClr val="FEFFFF"/>
        </a:solidFill>
      </p:bgPr>
    </p:bg>
    <p:spTree>
      <p:nvGrpSpPr>
        <p:cNvPr id="1" name=""/>
        <p:cNvGrpSpPr/>
        <p:nvPr/>
      </p:nvGrpSpPr>
      <p:grpSpPr>
        <a:xfrm>
          <a:off x="0" y="0"/>
          <a:ext cx="0" cy="0"/>
          <a:chOff x="0" y="0"/>
          <a:chExt cx="0" cy="0"/>
        </a:xfrm>
      </p:grpSpPr>
      <p:sp>
        <p:nvSpPr>
          <p:cNvPr id="260" name="Slide Number"/>
          <p:cNvSpPr txBox="1"/>
          <p:nvPr>
            <p:ph type="sldNum" sz="quarter" idx="2"/>
          </p:nvPr>
        </p:nvSpPr>
        <p:spPr>
          <a:xfrm>
            <a:off x="8790052" y="4749851"/>
            <a:ext cx="315432" cy="309851"/>
          </a:xfrm>
          <a:prstGeom prst="rect">
            <a:avLst/>
          </a:prstGeom>
        </p:spPr>
        <p:txBody>
          <a:bodyPr/>
          <a:lstStyle>
            <a:lvl1pPr>
              <a:defRPr sz="9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1 2 2">
    <p:bg>
      <p:bgPr>
        <a:solidFill>
          <a:srgbClr val="AB0520"/>
        </a:solidFill>
      </p:bgPr>
    </p:bg>
    <p:spTree>
      <p:nvGrpSpPr>
        <p:cNvPr id="1" name=""/>
        <p:cNvGrpSpPr/>
        <p:nvPr/>
      </p:nvGrpSpPr>
      <p:grpSpPr>
        <a:xfrm>
          <a:off x="0" y="0"/>
          <a:ext cx="0" cy="0"/>
          <a:chOff x="0" y="0"/>
          <a:chExt cx="0" cy="0"/>
        </a:xfrm>
      </p:grpSpPr>
      <p:sp>
        <p:nvSpPr>
          <p:cNvPr id="33" name="Rectangle"/>
          <p:cNvSpPr/>
          <p:nvPr/>
        </p:nvSpPr>
        <p:spPr>
          <a:xfrm>
            <a:off x="3648075" y="-9526"/>
            <a:ext cx="5496001" cy="5173502"/>
          </a:xfrm>
          <a:prstGeom prst="rect">
            <a:avLst/>
          </a:prstGeom>
          <a:solidFill>
            <a:srgbClr val="00275B"/>
          </a:solidFill>
          <a:ln w="12700">
            <a:miter lim="400000"/>
          </a:ln>
        </p:spPr>
        <p:txBody>
          <a:bodyPr lIns="45719" rIns="45719" anchor="ctr"/>
          <a:lstStyle/>
          <a:p>
            <a:pPr>
              <a:defRPr>
                <a:solidFill>
                  <a:srgbClr val="000000"/>
                </a:solidFill>
              </a:defRPr>
            </a:pPr>
          </a:p>
        </p:txBody>
      </p:sp>
      <p:sp>
        <p:nvSpPr>
          <p:cNvPr id="34"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35"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pic>
        <p:nvPicPr>
          <p:cNvPr id="36" name="image1.png" descr="image1.png"/>
          <p:cNvPicPr>
            <a:picLocks noChangeAspect="1"/>
          </p:cNvPicPr>
          <p:nvPr/>
        </p:nvPicPr>
        <p:blipFill>
          <a:blip r:embed="rId2">
            <a:extLst/>
          </a:blip>
          <a:stretch>
            <a:fillRect/>
          </a:stretch>
        </p:blipFill>
        <p:spPr>
          <a:xfrm>
            <a:off x="6208445" y="4444582"/>
            <a:ext cx="533683" cy="500534"/>
          </a:xfrm>
          <a:prstGeom prst="rect">
            <a:avLst/>
          </a:prstGeom>
          <a:ln w="12700">
            <a:miter lim="400000"/>
          </a:ln>
        </p:spPr>
      </p:pic>
      <p:sp>
        <p:nvSpPr>
          <p:cNvPr id="37"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_WITH_TEXT">
    <p:bg>
      <p:bgPr>
        <a:solidFill>
          <a:schemeClr val="accent5"/>
        </a:solidFill>
      </p:bgPr>
    </p:bg>
    <p:spTree>
      <p:nvGrpSpPr>
        <p:cNvPr id="1" name=""/>
        <p:cNvGrpSpPr/>
        <p:nvPr/>
      </p:nvGrpSpPr>
      <p:grpSpPr>
        <a:xfrm>
          <a:off x="0" y="0"/>
          <a:ext cx="0" cy="0"/>
          <a:chOff x="0" y="0"/>
          <a:chExt cx="0" cy="0"/>
        </a:xfrm>
      </p:grpSpPr>
      <p:pic>
        <p:nvPicPr>
          <p:cNvPr id="44" name="image1.png" descr="image1.png"/>
          <p:cNvPicPr>
            <a:picLocks noChangeAspect="1"/>
          </p:cNvPicPr>
          <p:nvPr/>
        </p:nvPicPr>
        <p:blipFill>
          <a:blip r:embed="rId2">
            <a:extLst/>
          </a:blip>
          <a:stretch>
            <a:fillRect/>
          </a:stretch>
        </p:blipFill>
        <p:spPr>
          <a:xfrm>
            <a:off x="4305158" y="4444582"/>
            <a:ext cx="533683" cy="500534"/>
          </a:xfrm>
          <a:prstGeom prst="rect">
            <a:avLst/>
          </a:prstGeom>
          <a:ln w="12700">
            <a:miter lim="400000"/>
          </a:ln>
        </p:spPr>
      </p:pic>
      <p:sp>
        <p:nvSpPr>
          <p:cNvPr id="45" name="Rectangle"/>
          <p:cNvSpPr/>
          <p:nvPr/>
        </p:nvSpPr>
        <p:spPr>
          <a:xfrm>
            <a:off x="-5" y="4804350"/>
            <a:ext cx="4154400" cy="45601"/>
          </a:xfrm>
          <a:prstGeom prst="rect">
            <a:avLst/>
          </a:prstGeom>
          <a:solidFill>
            <a:srgbClr val="BD2036"/>
          </a:solidFill>
          <a:ln w="12700">
            <a:miter lim="400000"/>
          </a:ln>
        </p:spPr>
        <p:txBody>
          <a:bodyPr lIns="45719" rIns="45719" anchor="ctr"/>
          <a:lstStyle/>
          <a:p>
            <a:pPr algn="ctr">
              <a:defRPr>
                <a:solidFill>
                  <a:srgbClr val="FEFFFF"/>
                </a:solidFill>
              </a:defRPr>
            </a:pPr>
          </a:p>
        </p:txBody>
      </p:sp>
      <p:sp>
        <p:nvSpPr>
          <p:cNvPr id="46" name="Rectangle"/>
          <p:cNvSpPr/>
          <p:nvPr/>
        </p:nvSpPr>
        <p:spPr>
          <a:xfrm>
            <a:off x="4968545" y="4804350"/>
            <a:ext cx="4154401" cy="45601"/>
          </a:xfrm>
          <a:prstGeom prst="rect">
            <a:avLst/>
          </a:prstGeom>
          <a:solidFill>
            <a:srgbClr val="BD2036"/>
          </a:solidFill>
          <a:ln w="12700">
            <a:miter lim="400000"/>
          </a:ln>
        </p:spPr>
        <p:txBody>
          <a:bodyPr lIns="45719" rIns="45719" anchor="ctr"/>
          <a:lstStyle/>
          <a:p>
            <a:pPr algn="ctr">
              <a:defRPr>
                <a:solidFill>
                  <a:srgbClr val="FEFFFF"/>
                </a:solidFill>
              </a:defRPr>
            </a:pP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EFFFF"/>
        </a:solidFill>
      </p:bgPr>
    </p:bg>
    <p:spTree>
      <p:nvGrpSpPr>
        <p:cNvPr id="1" name=""/>
        <p:cNvGrpSpPr/>
        <p:nvPr/>
      </p:nvGrpSpPr>
      <p:grpSpPr>
        <a:xfrm>
          <a:off x="0" y="0"/>
          <a:ext cx="0" cy="0"/>
          <a:chOff x="0" y="0"/>
          <a:chExt cx="0" cy="0"/>
        </a:xfrm>
      </p:grpSpPr>
      <p:sp>
        <p:nvSpPr>
          <p:cNvPr id="54" name="Rectangle"/>
          <p:cNvSpPr/>
          <p:nvPr/>
        </p:nvSpPr>
        <p:spPr>
          <a:xfrm rot="16200000">
            <a:off x="4110075" y="-4236850"/>
            <a:ext cx="1076101" cy="9582000"/>
          </a:xfrm>
          <a:prstGeom prst="rect">
            <a:avLst/>
          </a:prstGeom>
          <a:solidFill>
            <a:srgbClr val="BD2036"/>
          </a:solidFill>
          <a:ln w="12700">
            <a:miter lim="400000"/>
          </a:ln>
        </p:spPr>
        <p:txBody>
          <a:bodyPr lIns="45719" rIns="45719" anchor="ctr"/>
          <a:lstStyle/>
          <a:p>
            <a:pPr algn="ctr">
              <a:defRPr>
                <a:solidFill>
                  <a:srgbClr val="FEFFFF"/>
                </a:solidFill>
              </a:defRPr>
            </a:pPr>
          </a:p>
        </p:txBody>
      </p:sp>
      <p:sp>
        <p:nvSpPr>
          <p:cNvPr id="55" name="Rectangle"/>
          <p:cNvSpPr/>
          <p:nvPr/>
        </p:nvSpPr>
        <p:spPr>
          <a:xfrm rot="16200000">
            <a:off x="4088474" y="-4339152"/>
            <a:ext cx="1119301" cy="9582001"/>
          </a:xfrm>
          <a:prstGeom prst="rect">
            <a:avLst/>
          </a:prstGeom>
          <a:solidFill>
            <a:srgbClr val="00275B"/>
          </a:solidFill>
          <a:ln w="12700">
            <a:miter lim="400000"/>
          </a:ln>
        </p:spPr>
        <p:txBody>
          <a:bodyPr lIns="45719" rIns="45719" anchor="ctr"/>
          <a:lstStyle/>
          <a:p>
            <a:pPr algn="ctr">
              <a:defRPr>
                <a:solidFill>
                  <a:srgbClr val="FEFFFF"/>
                </a:solidFill>
              </a:defRPr>
            </a:pPr>
          </a:p>
        </p:txBody>
      </p:sp>
      <p:sp>
        <p:nvSpPr>
          <p:cNvPr id="56" name="Triangle"/>
          <p:cNvSpPr/>
          <p:nvPr/>
        </p:nvSpPr>
        <p:spPr>
          <a:xfrm>
            <a:off x="-706544" y="-3973192"/>
            <a:ext cx="638200" cy="45719"/>
          </a:xfrm>
          <a:prstGeom prst="triangle">
            <a:avLst/>
          </a:prstGeom>
          <a:solidFill>
            <a:schemeClr val="accent5"/>
          </a:solidFill>
          <a:ln w="12700">
            <a:miter lim="400000"/>
          </a:ln>
        </p:spPr>
        <p:txBody>
          <a:bodyPr lIns="45719" rIns="45719" anchor="ctr"/>
          <a:lstStyle/>
          <a:p>
            <a:pPr algn="ctr">
              <a:defRPr>
                <a:solidFill>
                  <a:srgbClr val="FEFFFF"/>
                </a:solidFill>
              </a:defRPr>
            </a:pPr>
          </a:p>
        </p:txBody>
      </p:sp>
      <p:pic>
        <p:nvPicPr>
          <p:cNvPr id="57" name="image5.png" descr="image5.png"/>
          <p:cNvPicPr>
            <a:picLocks noChangeAspect="1"/>
          </p:cNvPicPr>
          <p:nvPr/>
        </p:nvPicPr>
        <p:blipFill>
          <a:blip r:embed="rId2">
            <a:extLst/>
          </a:blip>
          <a:stretch>
            <a:fillRect/>
          </a:stretch>
        </p:blipFill>
        <p:spPr>
          <a:xfrm>
            <a:off x="4294632" y="4444582"/>
            <a:ext cx="533681" cy="500534"/>
          </a:xfrm>
          <a:prstGeom prst="rect">
            <a:avLst/>
          </a:prstGeom>
          <a:ln w="12700">
            <a:miter lim="400000"/>
          </a:ln>
        </p:spPr>
      </p:pic>
      <p:sp>
        <p:nvSpPr>
          <p:cNvPr id="58" name="Rectangle"/>
          <p:cNvSpPr/>
          <p:nvPr/>
        </p:nvSpPr>
        <p:spPr>
          <a:xfrm>
            <a:off x="-5" y="4804350"/>
            <a:ext cx="4154400" cy="45601"/>
          </a:xfrm>
          <a:prstGeom prst="rect">
            <a:avLst/>
          </a:prstGeom>
          <a:solidFill>
            <a:srgbClr val="C00000"/>
          </a:solidFill>
          <a:ln w="12700">
            <a:miter lim="400000"/>
          </a:ln>
        </p:spPr>
        <p:txBody>
          <a:bodyPr lIns="45719" rIns="45719" anchor="ctr"/>
          <a:lstStyle/>
          <a:p>
            <a:pPr algn="ctr">
              <a:defRPr>
                <a:solidFill>
                  <a:srgbClr val="FEFFFF"/>
                </a:solidFill>
              </a:defRPr>
            </a:pPr>
          </a:p>
        </p:txBody>
      </p:sp>
      <p:sp>
        <p:nvSpPr>
          <p:cNvPr id="59" name="Rectangle"/>
          <p:cNvSpPr/>
          <p:nvPr/>
        </p:nvSpPr>
        <p:spPr>
          <a:xfrm>
            <a:off x="4968545" y="4804350"/>
            <a:ext cx="4154401" cy="45601"/>
          </a:xfrm>
          <a:prstGeom prst="rect">
            <a:avLst/>
          </a:prstGeom>
          <a:solidFill>
            <a:srgbClr val="C00000"/>
          </a:solidFill>
          <a:ln w="12700">
            <a:miter lim="400000"/>
          </a:ln>
        </p:spPr>
        <p:txBody>
          <a:bodyPr lIns="45719" rIns="45719" anchor="ctr"/>
          <a:lstStyle/>
          <a:p>
            <a:pPr algn="ctr">
              <a:defRPr>
                <a:solidFill>
                  <a:srgbClr val="FEFFFF"/>
                </a:solidFill>
              </a:defRPr>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1 2 1 1 1">
    <p:bg>
      <p:bgPr>
        <a:solidFill>
          <a:srgbClr val="8B0015"/>
        </a:solidFill>
      </p:bgPr>
    </p:bg>
    <p:spTree>
      <p:nvGrpSpPr>
        <p:cNvPr id="1" name=""/>
        <p:cNvGrpSpPr/>
        <p:nvPr/>
      </p:nvGrpSpPr>
      <p:grpSpPr>
        <a:xfrm>
          <a:off x="0" y="0"/>
          <a:ext cx="0" cy="0"/>
          <a:chOff x="0" y="0"/>
          <a:chExt cx="0" cy="0"/>
        </a:xfrm>
      </p:grpSpPr>
      <p:sp>
        <p:nvSpPr>
          <p:cNvPr id="67" name="Title Text"/>
          <p:cNvSpPr txBox="1"/>
          <p:nvPr>
            <p:ph type="title"/>
          </p:nvPr>
        </p:nvSpPr>
        <p:spPr>
          <a:xfrm>
            <a:off x="4082850" y="489149"/>
            <a:ext cx="4552501" cy="890701"/>
          </a:xfrm>
          <a:prstGeom prst="rect">
            <a:avLst/>
          </a:prstGeom>
        </p:spPr>
        <p:txBody>
          <a:bodyPr lIns="91424" tIns="91424" rIns="91424" bIns="91424" anchor="t">
            <a:normAutofit fontScale="100000" lnSpcReduction="0"/>
          </a:bodyPr>
          <a:lstStyle>
            <a:lvl1pPr>
              <a:defRPr b="1" sz="2400">
                <a:solidFill>
                  <a:srgbClr val="00275B"/>
                </a:solidFill>
                <a:latin typeface="Calibri"/>
                <a:ea typeface="Calibri"/>
                <a:cs typeface="Calibri"/>
                <a:sym typeface="Calibri"/>
              </a:defRPr>
            </a:lvl1pPr>
          </a:lstStyle>
          <a:p>
            <a:pPr/>
            <a:r>
              <a:t>Title Text</a:t>
            </a:r>
          </a:p>
        </p:txBody>
      </p:sp>
      <p:sp>
        <p:nvSpPr>
          <p:cNvPr id="68" name="Rectangle"/>
          <p:cNvSpPr/>
          <p:nvPr/>
        </p:nvSpPr>
        <p:spPr>
          <a:xfrm>
            <a:off x="3657000" y="0"/>
            <a:ext cx="5487000" cy="5143500"/>
          </a:xfrm>
          <a:prstGeom prst="rect">
            <a:avLst/>
          </a:prstGeom>
          <a:solidFill>
            <a:srgbClr val="AB0520"/>
          </a:solidFill>
          <a:ln w="12700">
            <a:miter lim="400000"/>
          </a:ln>
        </p:spPr>
        <p:txBody>
          <a:bodyPr lIns="45719" rIns="45719" anchor="ctr"/>
          <a:lstStyle/>
          <a:p>
            <a:pPr algn="ctr">
              <a:defRPr>
                <a:solidFill>
                  <a:srgbClr val="FEFFFF"/>
                </a:solidFill>
              </a:defRPr>
            </a:pPr>
          </a:p>
        </p:txBody>
      </p:sp>
      <p:pic>
        <p:nvPicPr>
          <p:cNvPr id="69" name="image1.png" descr="image1.png"/>
          <p:cNvPicPr>
            <a:picLocks noChangeAspect="1"/>
          </p:cNvPicPr>
          <p:nvPr/>
        </p:nvPicPr>
        <p:blipFill>
          <a:blip r:embed="rId2">
            <a:extLst/>
          </a:blip>
          <a:stretch>
            <a:fillRect/>
          </a:stretch>
        </p:blipFill>
        <p:spPr>
          <a:xfrm>
            <a:off x="6208445" y="4444582"/>
            <a:ext cx="533683" cy="500534"/>
          </a:xfrm>
          <a:prstGeom prst="rect">
            <a:avLst/>
          </a:prstGeom>
          <a:ln w="12700">
            <a:miter lim="400000"/>
          </a:ln>
        </p:spPr>
      </p:pic>
      <p:sp>
        <p:nvSpPr>
          <p:cNvPr id="70"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71"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72"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1 1">
    <p:bg>
      <p:bgPr>
        <a:solidFill>
          <a:srgbClr val="81D3EB"/>
        </a:solidFill>
      </p:bgPr>
    </p:bg>
    <p:spTree>
      <p:nvGrpSpPr>
        <p:cNvPr id="1" name=""/>
        <p:cNvGrpSpPr/>
        <p:nvPr/>
      </p:nvGrpSpPr>
      <p:grpSpPr>
        <a:xfrm>
          <a:off x="0" y="0"/>
          <a:ext cx="0" cy="0"/>
          <a:chOff x="0" y="0"/>
          <a:chExt cx="0" cy="0"/>
        </a:xfrm>
      </p:grpSpPr>
      <p:sp>
        <p:nvSpPr>
          <p:cNvPr id="79" name="Rectangle"/>
          <p:cNvSpPr/>
          <p:nvPr/>
        </p:nvSpPr>
        <p:spPr>
          <a:xfrm>
            <a:off x="3657000" y="0"/>
            <a:ext cx="5487000" cy="5143500"/>
          </a:xfrm>
          <a:prstGeom prst="rect">
            <a:avLst/>
          </a:prstGeom>
          <a:solidFill>
            <a:srgbClr val="25669A"/>
          </a:solidFill>
          <a:ln w="12700">
            <a:miter lim="400000"/>
          </a:ln>
        </p:spPr>
        <p:txBody>
          <a:bodyPr lIns="45719" rIns="45719" anchor="ctr"/>
          <a:lstStyle/>
          <a:p>
            <a:pPr algn="ctr">
              <a:defRPr>
                <a:solidFill>
                  <a:srgbClr val="FEFFFF"/>
                </a:solidFill>
              </a:defRPr>
            </a:pPr>
          </a:p>
        </p:txBody>
      </p:sp>
      <p:pic>
        <p:nvPicPr>
          <p:cNvPr id="80" name="image1.png" descr="image1.png"/>
          <p:cNvPicPr>
            <a:picLocks noChangeAspect="1"/>
          </p:cNvPicPr>
          <p:nvPr/>
        </p:nvPicPr>
        <p:blipFill>
          <a:blip r:embed="rId2">
            <a:extLst/>
          </a:blip>
          <a:stretch>
            <a:fillRect/>
          </a:stretch>
        </p:blipFill>
        <p:spPr>
          <a:xfrm>
            <a:off x="6208445" y="4444582"/>
            <a:ext cx="533683" cy="500534"/>
          </a:xfrm>
          <a:prstGeom prst="rect">
            <a:avLst/>
          </a:prstGeom>
          <a:ln w="12700">
            <a:miter lim="400000"/>
          </a:ln>
        </p:spPr>
      </p:pic>
      <p:sp>
        <p:nvSpPr>
          <p:cNvPr id="81"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82"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83" name="Slide Number"/>
          <p:cNvSpPr txBox="1"/>
          <p:nvPr>
            <p:ph type="sldNum" sz="quarter" idx="2"/>
          </p:nvPr>
        </p:nvSpPr>
        <p:spPr>
          <a:xfrm>
            <a:off x="4419600" y="4767262"/>
            <a:ext cx="2133600" cy="367950"/>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1 1 1 1 1">
    <p:bg>
      <p:bgPr>
        <a:solidFill>
          <a:srgbClr val="00275B"/>
        </a:solidFill>
      </p:bgPr>
    </p:bg>
    <p:spTree>
      <p:nvGrpSpPr>
        <p:cNvPr id="1" name=""/>
        <p:cNvGrpSpPr/>
        <p:nvPr/>
      </p:nvGrpSpPr>
      <p:grpSpPr>
        <a:xfrm>
          <a:off x="0" y="0"/>
          <a:ext cx="0" cy="0"/>
          <a:chOff x="0" y="0"/>
          <a:chExt cx="0" cy="0"/>
        </a:xfrm>
      </p:grpSpPr>
      <p:sp>
        <p:nvSpPr>
          <p:cNvPr id="90" name="Rectangle"/>
          <p:cNvSpPr/>
          <p:nvPr/>
        </p:nvSpPr>
        <p:spPr>
          <a:xfrm>
            <a:off x="3657000" y="0"/>
            <a:ext cx="5487000" cy="5143500"/>
          </a:xfrm>
          <a:prstGeom prst="rect">
            <a:avLst/>
          </a:prstGeom>
          <a:solidFill>
            <a:srgbClr val="007D84"/>
          </a:solidFill>
          <a:ln w="12700">
            <a:miter lim="400000"/>
          </a:ln>
        </p:spPr>
        <p:txBody>
          <a:bodyPr lIns="45719" rIns="45719" anchor="ctr"/>
          <a:lstStyle/>
          <a:p>
            <a:pPr algn="ctr">
              <a:defRPr>
                <a:solidFill>
                  <a:srgbClr val="FEFFFF"/>
                </a:solidFill>
              </a:defRPr>
            </a:pPr>
          </a:p>
        </p:txBody>
      </p:sp>
      <p:pic>
        <p:nvPicPr>
          <p:cNvPr id="91" name="image1.png" descr="image1.png"/>
          <p:cNvPicPr>
            <a:picLocks noChangeAspect="1"/>
          </p:cNvPicPr>
          <p:nvPr/>
        </p:nvPicPr>
        <p:blipFill>
          <a:blip r:embed="rId2">
            <a:extLst/>
          </a:blip>
          <a:stretch>
            <a:fillRect/>
          </a:stretch>
        </p:blipFill>
        <p:spPr>
          <a:xfrm>
            <a:off x="6208445" y="4444582"/>
            <a:ext cx="533683" cy="500534"/>
          </a:xfrm>
          <a:prstGeom prst="rect">
            <a:avLst/>
          </a:prstGeom>
          <a:ln w="12700">
            <a:miter lim="400000"/>
          </a:ln>
        </p:spPr>
      </p:pic>
      <p:sp>
        <p:nvSpPr>
          <p:cNvPr id="92"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93"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94" name="Slide Number"/>
          <p:cNvSpPr txBox="1"/>
          <p:nvPr>
            <p:ph type="sldNum" sz="quarter" idx="2"/>
          </p:nvPr>
        </p:nvSpPr>
        <p:spPr>
          <a:xfrm>
            <a:off x="8726292" y="4749851"/>
            <a:ext cx="379192" cy="367949"/>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1 1 1">
    <p:bg>
      <p:bgPr>
        <a:solidFill>
          <a:srgbClr val="00275B"/>
        </a:solidFill>
      </p:bgPr>
    </p:bg>
    <p:spTree>
      <p:nvGrpSpPr>
        <p:cNvPr id="1" name=""/>
        <p:cNvGrpSpPr/>
        <p:nvPr/>
      </p:nvGrpSpPr>
      <p:grpSpPr>
        <a:xfrm>
          <a:off x="0" y="0"/>
          <a:ext cx="0" cy="0"/>
          <a:chOff x="0" y="0"/>
          <a:chExt cx="0" cy="0"/>
        </a:xfrm>
      </p:grpSpPr>
      <p:sp>
        <p:nvSpPr>
          <p:cNvPr id="101" name="Rectangle"/>
          <p:cNvSpPr/>
          <p:nvPr/>
        </p:nvSpPr>
        <p:spPr>
          <a:xfrm>
            <a:off x="3657000" y="0"/>
            <a:ext cx="5487000" cy="5143500"/>
          </a:xfrm>
          <a:prstGeom prst="rect">
            <a:avLst/>
          </a:prstGeom>
          <a:solidFill>
            <a:srgbClr val="378DBD"/>
          </a:solidFill>
          <a:ln w="12700">
            <a:miter lim="400000"/>
          </a:ln>
        </p:spPr>
        <p:txBody>
          <a:bodyPr lIns="45719" rIns="45719" anchor="ctr"/>
          <a:lstStyle/>
          <a:p>
            <a:pPr algn="ctr">
              <a:defRPr>
                <a:solidFill>
                  <a:srgbClr val="FEFFFF"/>
                </a:solidFill>
              </a:defRPr>
            </a:pPr>
          </a:p>
        </p:txBody>
      </p:sp>
      <p:pic>
        <p:nvPicPr>
          <p:cNvPr id="102" name="image5.png" descr="image5.png"/>
          <p:cNvPicPr>
            <a:picLocks noChangeAspect="1"/>
          </p:cNvPicPr>
          <p:nvPr/>
        </p:nvPicPr>
        <p:blipFill>
          <a:blip r:embed="rId2">
            <a:extLst/>
          </a:blip>
          <a:stretch>
            <a:fillRect/>
          </a:stretch>
        </p:blipFill>
        <p:spPr>
          <a:xfrm>
            <a:off x="6208445" y="4444582"/>
            <a:ext cx="533681" cy="500534"/>
          </a:xfrm>
          <a:prstGeom prst="rect">
            <a:avLst/>
          </a:prstGeom>
          <a:ln w="12700">
            <a:miter lim="400000"/>
          </a:ln>
        </p:spPr>
      </p:pic>
      <p:sp>
        <p:nvSpPr>
          <p:cNvPr id="103" name="Rectangle"/>
          <p:cNvSpPr/>
          <p:nvPr/>
        </p:nvSpPr>
        <p:spPr>
          <a:xfrm>
            <a:off x="-1" y="4804350"/>
            <a:ext cx="5953202" cy="45601"/>
          </a:xfrm>
          <a:prstGeom prst="rect">
            <a:avLst/>
          </a:prstGeom>
          <a:solidFill>
            <a:srgbClr val="378DBD"/>
          </a:solidFill>
          <a:ln w="12700">
            <a:miter lim="400000"/>
          </a:ln>
        </p:spPr>
        <p:txBody>
          <a:bodyPr lIns="45719" rIns="45719" anchor="ctr"/>
          <a:lstStyle/>
          <a:p>
            <a:pPr algn="ctr">
              <a:defRPr>
                <a:solidFill>
                  <a:srgbClr val="FEFFFF"/>
                </a:solidFill>
              </a:defRPr>
            </a:pPr>
          </a:p>
        </p:txBody>
      </p:sp>
      <p:sp>
        <p:nvSpPr>
          <p:cNvPr id="104" name="Rectangle"/>
          <p:cNvSpPr/>
          <p:nvPr/>
        </p:nvSpPr>
        <p:spPr>
          <a:xfrm>
            <a:off x="6997372" y="4804350"/>
            <a:ext cx="2146501" cy="45601"/>
          </a:xfrm>
          <a:prstGeom prst="rect">
            <a:avLst/>
          </a:prstGeom>
          <a:solidFill>
            <a:srgbClr val="378DBD"/>
          </a:solidFill>
          <a:ln w="12700">
            <a:miter lim="400000"/>
          </a:ln>
        </p:spPr>
        <p:txBody>
          <a:bodyPr lIns="45719" rIns="45719" anchor="ctr"/>
          <a:lstStyle/>
          <a:p>
            <a:pPr algn="ctr">
              <a:defRPr>
                <a:solidFill>
                  <a:srgbClr val="FEFFFF"/>
                </a:solidFill>
              </a:defRPr>
            </a:pPr>
          </a:p>
        </p:txBody>
      </p:sp>
      <p:pic>
        <p:nvPicPr>
          <p:cNvPr id="105" name="image1.png" descr="image1.png"/>
          <p:cNvPicPr>
            <a:picLocks noChangeAspect="1"/>
          </p:cNvPicPr>
          <p:nvPr/>
        </p:nvPicPr>
        <p:blipFill>
          <a:blip r:embed="rId3">
            <a:extLst/>
          </a:blip>
          <a:stretch>
            <a:fillRect/>
          </a:stretch>
        </p:blipFill>
        <p:spPr>
          <a:xfrm>
            <a:off x="6208445" y="4444582"/>
            <a:ext cx="533683" cy="500534"/>
          </a:xfrm>
          <a:prstGeom prst="rect">
            <a:avLst/>
          </a:prstGeom>
          <a:ln w="12700">
            <a:miter lim="400000"/>
          </a:ln>
        </p:spPr>
      </p:pic>
      <p:sp>
        <p:nvSpPr>
          <p:cNvPr id="106" name="Rectangle"/>
          <p:cNvSpPr/>
          <p:nvPr/>
        </p:nvSpPr>
        <p:spPr>
          <a:xfrm>
            <a:off x="-1" y="4804350"/>
            <a:ext cx="5953202"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107" name="Rectangle"/>
          <p:cNvSpPr/>
          <p:nvPr/>
        </p:nvSpPr>
        <p:spPr>
          <a:xfrm>
            <a:off x="6997372" y="4804350"/>
            <a:ext cx="21465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108" name="Slide Number"/>
          <p:cNvSpPr txBox="1"/>
          <p:nvPr>
            <p:ph type="sldNum" sz="quarter" idx="2"/>
          </p:nvPr>
        </p:nvSpPr>
        <p:spPr>
          <a:xfrm>
            <a:off x="4419600" y="4767262"/>
            <a:ext cx="2133600" cy="367950"/>
          </a:xfrm>
          <a:prstGeom prst="rect">
            <a:avLst/>
          </a:prstGeom>
        </p:spPr>
        <p:txBody>
          <a:bodyPr/>
          <a:lstStyle>
            <a:lvl1pPr>
              <a:defRPr>
                <a:solidFill>
                  <a:schemeClr val="accent2"/>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5669A"/>
        </a:solidFill>
      </p:bgPr>
    </p:bg>
    <p:spTree>
      <p:nvGrpSpPr>
        <p:cNvPr id="1" name=""/>
        <p:cNvGrpSpPr/>
        <p:nvPr/>
      </p:nvGrpSpPr>
      <p:grpSpPr>
        <a:xfrm>
          <a:off x="0" y="0"/>
          <a:ext cx="0" cy="0"/>
          <a:chOff x="0" y="0"/>
          <a:chExt cx="0" cy="0"/>
        </a:xfrm>
      </p:grpSpPr>
      <p:pic>
        <p:nvPicPr>
          <p:cNvPr id="2" name="image1.png" descr="image1.png"/>
          <p:cNvPicPr>
            <a:picLocks noChangeAspect="1"/>
          </p:cNvPicPr>
          <p:nvPr/>
        </p:nvPicPr>
        <p:blipFill>
          <a:blip r:embed="rId2">
            <a:extLst/>
          </a:blip>
          <a:stretch>
            <a:fillRect/>
          </a:stretch>
        </p:blipFill>
        <p:spPr>
          <a:xfrm>
            <a:off x="4305158" y="4444582"/>
            <a:ext cx="533683" cy="500534"/>
          </a:xfrm>
          <a:prstGeom prst="rect">
            <a:avLst/>
          </a:prstGeom>
          <a:ln w="12700">
            <a:miter lim="400000"/>
          </a:ln>
        </p:spPr>
      </p:pic>
      <p:sp>
        <p:nvSpPr>
          <p:cNvPr id="3" name="Rectangle"/>
          <p:cNvSpPr/>
          <p:nvPr/>
        </p:nvSpPr>
        <p:spPr>
          <a:xfrm>
            <a:off x="-5" y="4804350"/>
            <a:ext cx="4154400"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4" name="Rectangle"/>
          <p:cNvSpPr/>
          <p:nvPr/>
        </p:nvSpPr>
        <p:spPr>
          <a:xfrm>
            <a:off x="4968545" y="4804350"/>
            <a:ext cx="4154401" cy="45601"/>
          </a:xfrm>
          <a:prstGeom prst="rect">
            <a:avLst/>
          </a:prstGeom>
          <a:solidFill>
            <a:srgbClr val="FFFFFF"/>
          </a:solidFill>
          <a:ln w="12700">
            <a:miter lim="400000"/>
          </a:ln>
        </p:spPr>
        <p:txBody>
          <a:bodyPr lIns="45719" rIns="45719" anchor="ctr"/>
          <a:lstStyle/>
          <a:p>
            <a:pPr algn="ctr">
              <a:defRPr>
                <a:solidFill>
                  <a:srgbClr val="FEFFFF"/>
                </a:solidFill>
              </a:defRPr>
            </a:pPr>
          </a:p>
        </p:txBody>
      </p:sp>
      <p:sp>
        <p:nvSpPr>
          <p:cNvPr id="5"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6"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8736772" y="4749851"/>
            <a:ext cx="368712" cy="373351"/>
          </a:xfrm>
          <a:prstGeom prst="rect">
            <a:avLst/>
          </a:prstGeom>
          <a:ln w="12700">
            <a:miter lim="400000"/>
          </a:ln>
        </p:spPr>
        <p:txBody>
          <a:bodyPr wrap="none" lIns="91424" tIns="91424" rIns="91424" bIns="91424">
            <a:spAutoFit/>
          </a:bodyPr>
          <a:lstStyle>
            <a:lvl1pPr algn="r">
              <a:defRPr sz="1300">
                <a:solidFill>
                  <a:srgbClr val="FEFFFF"/>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audio" Target="../media/media1.mp3"/><Relationship Id="rId5" Type="http://schemas.microsoft.com/office/2007/relationships/media" Target="../media/media1.mp3"/><Relationship Id="rId6"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media2.mp3"/><Relationship Id="rId3" Type="http://schemas.microsoft.com/office/2007/relationships/media" Target="../media/media2.mp3"/><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media3.mp3"/><Relationship Id="rId3" Type="http://schemas.microsoft.com/office/2007/relationships/media" Target="../media/media3.mp3"/><Relationship Id="rId4"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audio" Target="../media/media4.mp3"/><Relationship Id="rId4" Type="http://schemas.microsoft.com/office/2007/relationships/media" Target="../media/media4.mp3"/><Relationship Id="rId5"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audio" Target="../media/media5.mp3"/><Relationship Id="rId4" Type="http://schemas.microsoft.com/office/2007/relationships/media" Target="../media/media5.mp3"/><Relationship Id="rId5"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audio" Target="../media/media6.mp3"/><Relationship Id="rId4" Type="http://schemas.microsoft.com/office/2007/relationships/media" Target="../media/media6.mp3"/><Relationship Id="rId5"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audio" Target="../media/media7.mp3"/><Relationship Id="rId4" Type="http://schemas.microsoft.com/office/2007/relationships/media" Target="../media/media7.mp3"/><Relationship Id="rId5"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grad.arizona.edu/catalog/programinfo/SPECMAABA"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image12.jpg" descr="image12.jpg"/>
          <p:cNvPicPr>
            <a:picLocks noChangeAspect="1"/>
          </p:cNvPicPr>
          <p:nvPr/>
        </p:nvPicPr>
        <p:blipFill>
          <a:blip r:embed="rId2">
            <a:extLst/>
          </a:blip>
          <a:srcRect l="0" t="45" r="0" b="45"/>
          <a:stretch>
            <a:fillRect/>
          </a:stretch>
        </p:blipFill>
        <p:spPr>
          <a:xfrm>
            <a:off x="0" y="0"/>
            <a:ext cx="9144000" cy="5420593"/>
          </a:xfrm>
          <a:prstGeom prst="rect">
            <a:avLst/>
          </a:prstGeom>
          <a:ln w="12700">
            <a:miter lim="400000"/>
          </a:ln>
        </p:spPr>
      </p:pic>
      <p:sp>
        <p:nvSpPr>
          <p:cNvPr id="270" name="Special Education (MA) - Applied Behavior Analysis…"/>
          <p:cNvSpPr txBox="1"/>
          <p:nvPr>
            <p:ph type="subTitle" sz="quarter" idx="1"/>
          </p:nvPr>
        </p:nvSpPr>
        <p:spPr>
          <a:xfrm>
            <a:off x="747149" y="3786449"/>
            <a:ext cx="7649700" cy="1213501"/>
          </a:xfrm>
          <a:prstGeom prst="rect">
            <a:avLst/>
          </a:prstGeom>
        </p:spPr>
        <p:txBody>
          <a:bodyPr/>
          <a:lstStyle/>
          <a:p>
            <a:pPr defTabSz="777240">
              <a:lnSpc>
                <a:spcPct val="142857"/>
              </a:lnSpc>
              <a:spcBef>
                <a:spcPts val="0"/>
              </a:spcBef>
              <a:defRPr b="1" sz="1445">
                <a:latin typeface="Verdana"/>
                <a:ea typeface="Verdana"/>
                <a:cs typeface="Verdana"/>
                <a:sym typeface="Verdana"/>
              </a:defRPr>
            </a:pPr>
            <a:r>
              <a:t>Special Education (MA) - Applied Behavior Analysis</a:t>
            </a:r>
          </a:p>
          <a:p>
            <a:pPr defTabSz="777240">
              <a:spcBef>
                <a:spcPts val="0"/>
              </a:spcBef>
              <a:defRPr sz="1190">
                <a:solidFill>
                  <a:srgbClr val="FFFFFF"/>
                </a:solidFill>
                <a:latin typeface="Verdana"/>
                <a:ea typeface="Verdana"/>
                <a:cs typeface="Verdana"/>
                <a:sym typeface="Verdana"/>
              </a:defRPr>
            </a:pPr>
            <a:r>
              <a:t>Psychology and Community Studies, University of Maine at Machias</a:t>
            </a:r>
          </a:p>
          <a:p>
            <a:pPr defTabSz="777240">
              <a:spcBef>
                <a:spcPts val="0"/>
              </a:spcBef>
              <a:defRPr sz="1190">
                <a:solidFill>
                  <a:srgbClr val="FFFFFF"/>
                </a:solidFill>
                <a:latin typeface="Verdana"/>
                <a:ea typeface="Verdana"/>
                <a:cs typeface="Verdana"/>
                <a:sym typeface="Verdana"/>
              </a:defRPr>
            </a:pPr>
            <a:r>
              <a:t>COE 313</a:t>
            </a:r>
          </a:p>
          <a:p>
            <a:pPr defTabSz="777240">
              <a:spcBef>
                <a:spcPts val="0"/>
              </a:spcBef>
              <a:defRPr sz="1190">
                <a:solidFill>
                  <a:srgbClr val="FFFFFF"/>
                </a:solidFill>
                <a:latin typeface="Verdana"/>
                <a:ea typeface="Verdana"/>
                <a:cs typeface="Verdana"/>
                <a:sym typeface="Verdana"/>
              </a:defRPr>
            </a:pPr>
            <a:r>
              <a:t>Dr. Lori Schnieders</a:t>
            </a:r>
          </a:p>
          <a:p>
            <a:pPr defTabSz="777240">
              <a:spcBef>
                <a:spcPts val="0"/>
              </a:spcBef>
              <a:defRPr sz="1190">
                <a:solidFill>
                  <a:srgbClr val="FFFFFF"/>
                </a:solidFill>
                <a:latin typeface="Verdana"/>
                <a:ea typeface="Verdana"/>
                <a:cs typeface="Verdana"/>
                <a:sym typeface="Verdana"/>
              </a:defRPr>
            </a:pPr>
            <a:r>
              <a:t>Sarah Lazaro</a:t>
            </a:r>
          </a:p>
        </p:txBody>
      </p:sp>
      <p:pic>
        <p:nvPicPr>
          <p:cNvPr id="271" name="image8.png" descr="image8.png"/>
          <p:cNvPicPr>
            <a:picLocks noChangeAspect="1"/>
          </p:cNvPicPr>
          <p:nvPr/>
        </p:nvPicPr>
        <p:blipFill>
          <a:blip r:embed="rId3">
            <a:extLst/>
          </a:blip>
          <a:stretch>
            <a:fillRect/>
          </a:stretch>
        </p:blipFill>
        <p:spPr>
          <a:xfrm>
            <a:off x="2976214" y="102950"/>
            <a:ext cx="3191576" cy="752725"/>
          </a:xfrm>
          <a:prstGeom prst="rect">
            <a:avLst/>
          </a:prstGeom>
          <a:ln w="12700">
            <a:miter lim="400000"/>
          </a:ln>
        </p:spPr>
      </p:pic>
      <p:pic>
        <p:nvPicPr>
          <p:cNvPr id="272" name="slide1.mp3" descr="slide1.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33746" y="4519711"/>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235" fill="hold"/>
                                        <p:tgtEl>
                                          <p:spTgt spid="27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ABOUT THE UNIVERSITY OF ARIZONA"/>
          <p:cNvSpPr txBox="1"/>
          <p:nvPr/>
        </p:nvSpPr>
        <p:spPr>
          <a:xfrm>
            <a:off x="613251" y="439941"/>
            <a:ext cx="7731602" cy="86746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lnSpc>
                <a:spcPct val="75000"/>
              </a:lnSpc>
              <a:defRPr b="1" sz="3000">
                <a:solidFill>
                  <a:srgbClr val="FFFFFF"/>
                </a:solidFill>
                <a:latin typeface="Calibri"/>
                <a:ea typeface="Calibri"/>
                <a:cs typeface="Calibri"/>
                <a:sym typeface="Calibri"/>
              </a:defRPr>
            </a:pPr>
            <a:r>
              <a:t>ABOUT THE UNIVERSITY OF ARIZONA</a:t>
            </a:r>
          </a:p>
          <a:p>
            <a:pPr>
              <a:lnSpc>
                <a:spcPct val="75000"/>
              </a:lnSpc>
              <a:defRPr>
                <a:solidFill>
                  <a:srgbClr val="000000"/>
                </a:solidFill>
              </a:defRPr>
            </a:pPr>
          </a:p>
        </p:txBody>
      </p:sp>
      <p:sp>
        <p:nvSpPr>
          <p:cNvPr id="275" name="Location: Tucson, Arizona…"/>
          <p:cNvSpPr txBox="1"/>
          <p:nvPr/>
        </p:nvSpPr>
        <p:spPr>
          <a:xfrm>
            <a:off x="425610" y="1004750"/>
            <a:ext cx="8106900" cy="282127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75000"/>
              </a:lnSpc>
              <a:defRPr>
                <a:solidFill>
                  <a:srgbClr val="000000"/>
                </a:solidFill>
              </a:defRPr>
            </a:pPr>
            <a:endParaRPr sz="1800">
              <a:solidFill>
                <a:srgbClr val="FFFFFF"/>
              </a:solidFill>
              <a:latin typeface="Calibri"/>
              <a:ea typeface="Calibri"/>
              <a:cs typeface="Calibri"/>
              <a:sym typeface="Calibri"/>
            </a:endParaRPr>
          </a:p>
          <a:p>
            <a:pPr marL="457200" indent="-317500">
              <a:buClr>
                <a:srgbClr val="FEFFFF"/>
              </a:buClr>
              <a:buSzPts val="1400"/>
              <a:buFont typeface="Verdana"/>
              <a:buChar char="●"/>
              <a:defRPr>
                <a:solidFill>
                  <a:srgbClr val="FFFFFF"/>
                </a:solidFill>
                <a:latin typeface="Verdana"/>
                <a:ea typeface="Verdana"/>
                <a:cs typeface="Verdana"/>
                <a:sym typeface="Verdana"/>
              </a:defRPr>
            </a:pPr>
            <a:r>
              <a:t>Location: Tucson, Arizona</a:t>
            </a:r>
          </a:p>
          <a:p>
            <a:pPr>
              <a:defRPr>
                <a:solidFill>
                  <a:srgbClr val="000000"/>
                </a:solidFill>
              </a:defRPr>
            </a:pPr>
            <a:endParaRPr>
              <a:solidFill>
                <a:srgbClr val="FFFFFF"/>
              </a:solidFill>
              <a:latin typeface="Verdana"/>
              <a:ea typeface="Verdana"/>
              <a:cs typeface="Verdana"/>
              <a:sym typeface="Verdana"/>
            </a:endParaRPr>
          </a:p>
          <a:p>
            <a:pPr marL="457200" indent="-317500">
              <a:buClr>
                <a:srgbClr val="FEFFFF"/>
              </a:buClr>
              <a:buSzPts val="1400"/>
              <a:buFont typeface="Verdana"/>
              <a:buChar char="●"/>
              <a:defRPr>
                <a:solidFill>
                  <a:srgbClr val="FEFFFF"/>
                </a:solidFill>
                <a:latin typeface="Verdana"/>
                <a:ea typeface="Verdana"/>
                <a:cs typeface="Verdana"/>
                <a:sym typeface="Verdana"/>
              </a:defRPr>
            </a:pPr>
            <a:r>
              <a:t>The University of Arizona offers a wide variety of academic programs, many of which are among the nation’s best. Students can choose from more than 300 undergraduate and graduate degrees through 20 colleges and 23 schools on four campuses.</a:t>
            </a:r>
          </a:p>
          <a:p>
            <a:pPr>
              <a:lnSpc>
                <a:spcPct val="75000"/>
              </a:lnSpc>
              <a:defRPr>
                <a:solidFill>
                  <a:srgbClr val="000000"/>
                </a:solidFill>
              </a:defRPr>
            </a:pPr>
            <a:endParaRPr>
              <a:solidFill>
                <a:srgbClr val="FEFFFF"/>
              </a:solidFill>
              <a:latin typeface="Verdana"/>
              <a:ea typeface="Verdana"/>
              <a:cs typeface="Verdana"/>
              <a:sym typeface="Verdana"/>
            </a:endParaRPr>
          </a:p>
          <a:p>
            <a:pPr indent="457200">
              <a:defRPr>
                <a:solidFill>
                  <a:srgbClr val="000000"/>
                </a:solidFill>
              </a:defRPr>
            </a:pPr>
            <a:endParaRPr>
              <a:solidFill>
                <a:srgbClr val="FEFFFF"/>
              </a:solidFill>
              <a:latin typeface="Verdana"/>
              <a:ea typeface="Verdana"/>
              <a:cs typeface="Verdana"/>
              <a:sym typeface="Verdana"/>
            </a:endParaRPr>
          </a:p>
          <a:p>
            <a:pPr marL="457200" indent="-317500">
              <a:lnSpc>
                <a:spcPct val="75000"/>
              </a:lnSpc>
              <a:buClr>
                <a:srgbClr val="FFFFFF"/>
              </a:buClr>
              <a:buSzPts val="1400"/>
              <a:buFont typeface="Verdana"/>
              <a:buChar char="●"/>
              <a:defRPr>
                <a:solidFill>
                  <a:srgbClr val="FFFFFF"/>
                </a:solidFill>
                <a:latin typeface="Verdana"/>
                <a:ea typeface="Verdana"/>
                <a:cs typeface="Verdana"/>
                <a:sym typeface="Verdana"/>
              </a:defRPr>
            </a:pPr>
            <a:r>
              <a:t>Enrollment: 49,471 Students (Undergraduate 38,528 | Graduate 10,943)</a:t>
            </a:r>
          </a:p>
          <a:p>
            <a:pPr indent="457200">
              <a:lnSpc>
                <a:spcPct val="75000"/>
              </a:lnSpc>
              <a:defRPr>
                <a:solidFill>
                  <a:srgbClr val="000000"/>
                </a:solidFill>
              </a:defRPr>
            </a:pPr>
            <a:endParaRPr>
              <a:solidFill>
                <a:srgbClr val="FFFFFF"/>
              </a:solidFill>
              <a:latin typeface="Verdana"/>
              <a:ea typeface="Verdana"/>
              <a:cs typeface="Verdana"/>
              <a:sym typeface="Verdana"/>
            </a:endParaRPr>
          </a:p>
          <a:p>
            <a:pPr indent="457200">
              <a:lnSpc>
                <a:spcPct val="75000"/>
              </a:lnSpc>
              <a:defRPr>
                <a:solidFill>
                  <a:srgbClr val="000000"/>
                </a:solidFill>
              </a:defRPr>
            </a:pPr>
            <a:endParaRPr>
              <a:latin typeface="Verdana"/>
              <a:ea typeface="Verdana"/>
              <a:cs typeface="Verdana"/>
              <a:sym typeface="Verdana"/>
            </a:endParaRPr>
          </a:p>
        </p:txBody>
      </p:sp>
      <p:pic>
        <p:nvPicPr>
          <p:cNvPr id="276" name="slide2final.mp3" descr="slide2final.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63661" y="4487912"/>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26200" fill="hold"/>
                                        <p:tgtEl>
                                          <p:spTgt spid="27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Program/Degree…"/>
          <p:cNvSpPr txBox="1"/>
          <p:nvPr>
            <p:ph type="title" idx="4294967295"/>
          </p:nvPr>
        </p:nvSpPr>
        <p:spPr>
          <a:xfrm>
            <a:off x="1255650" y="508949"/>
            <a:ext cx="6632700" cy="353701"/>
          </a:xfrm>
          <a:prstGeom prst="rect">
            <a:avLst/>
          </a:prstGeom>
        </p:spPr>
        <p:txBody>
          <a:bodyPr lIns="0" tIns="0" rIns="0" bIns="0" anchor="t">
            <a:normAutofit fontScale="100000" lnSpcReduction="0"/>
          </a:bodyPr>
          <a:lstStyle/>
          <a:p>
            <a:pPr algn="ctr" defTabSz="676655">
              <a:lnSpc>
                <a:spcPct val="75000"/>
              </a:lnSpc>
              <a:defRPr b="1" sz="1332">
                <a:solidFill>
                  <a:srgbClr val="FEFFFF"/>
                </a:solidFill>
                <a:latin typeface="Verdana"/>
                <a:ea typeface="Verdana"/>
                <a:cs typeface="Verdana"/>
                <a:sym typeface="Verdana"/>
              </a:defRPr>
            </a:pPr>
            <a:r>
              <a:t>Program/Degree</a:t>
            </a:r>
          </a:p>
          <a:p>
            <a:pPr indent="404113" algn="ctr" defTabSz="676655">
              <a:lnSpc>
                <a:spcPct val="142857"/>
              </a:lnSpc>
              <a:defRPr sz="1332">
                <a:solidFill>
                  <a:srgbClr val="FEFFFF"/>
                </a:solidFill>
                <a:latin typeface="Verdana"/>
                <a:ea typeface="Verdana"/>
                <a:cs typeface="Verdana"/>
                <a:sym typeface="Verdana"/>
              </a:defRPr>
            </a:pPr>
            <a:r>
              <a:t>Special Education (MA) - Applied Behavior Analysis </a:t>
            </a:r>
          </a:p>
        </p:txBody>
      </p:sp>
      <p:sp>
        <p:nvSpPr>
          <p:cNvPr id="279" name="Rigorous fully online program.…"/>
          <p:cNvSpPr txBox="1"/>
          <p:nvPr/>
        </p:nvSpPr>
        <p:spPr>
          <a:xfrm>
            <a:off x="598974" y="1459324"/>
            <a:ext cx="7667402" cy="2989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17500">
              <a:buClr>
                <a:srgbClr val="FEFFFF"/>
              </a:buClr>
              <a:buSzPts val="1400"/>
              <a:buFont typeface="Verdana"/>
              <a:buChar char="●"/>
              <a:defRPr>
                <a:solidFill>
                  <a:srgbClr val="FEFFFF"/>
                </a:solidFill>
                <a:latin typeface="Verdana"/>
                <a:ea typeface="Verdana"/>
                <a:cs typeface="Verdana"/>
                <a:sym typeface="Verdana"/>
              </a:defRPr>
            </a:pPr>
            <a:r>
              <a:t>Rigorous fully online program.</a:t>
            </a:r>
          </a:p>
          <a:p>
            <a:pPr marL="457200" indent="-317500">
              <a:buClr>
                <a:srgbClr val="FEFFFF"/>
              </a:buClr>
              <a:buSzPts val="1400"/>
              <a:buFont typeface="Verdana"/>
              <a:buChar char="●"/>
              <a:defRPr>
                <a:solidFill>
                  <a:srgbClr val="FEFFFF"/>
                </a:solidFill>
                <a:latin typeface="Verdana"/>
                <a:ea typeface="Verdana"/>
                <a:cs typeface="Verdana"/>
                <a:sym typeface="Verdana"/>
              </a:defRPr>
            </a:pPr>
            <a:r>
              <a:t>Prepares students interested in working with people with problem behavior, and/or delays in communication, social, and adaptive skills. </a:t>
            </a:r>
          </a:p>
          <a:p>
            <a:pPr marL="457200" indent="-317500">
              <a:buClr>
                <a:srgbClr val="FEFFFF"/>
              </a:buClr>
              <a:buSzPts val="1400"/>
              <a:buFont typeface="Verdana"/>
              <a:buChar char="●"/>
              <a:defRPr>
                <a:solidFill>
                  <a:srgbClr val="FEFFFF"/>
                </a:solidFill>
                <a:latin typeface="Verdana"/>
                <a:ea typeface="Verdana"/>
                <a:cs typeface="Verdana"/>
                <a:sym typeface="Verdana"/>
              </a:defRPr>
            </a:pPr>
            <a:r>
              <a:t>This program prepares students to provide evidence-based services in applied behavior analysis in clinical, school, and home setting. </a:t>
            </a:r>
          </a:p>
          <a:p>
            <a:pPr marL="457200" indent="-317500">
              <a:buClr>
                <a:srgbClr val="FEFFFF"/>
              </a:buClr>
              <a:buSzPts val="1400"/>
              <a:buFont typeface="Verdana"/>
              <a:buChar char="●"/>
              <a:defRPr>
                <a:solidFill>
                  <a:srgbClr val="FEFFFF"/>
                </a:solidFill>
                <a:latin typeface="Verdana"/>
                <a:ea typeface="Verdana"/>
                <a:cs typeface="Verdana"/>
                <a:sym typeface="Verdana"/>
              </a:defRPr>
            </a:pPr>
            <a:r>
              <a:t>This program is comprised of 36 units and includes the seven courses (21 units) verified by the Behavior Analyst Certification Board (BACB) that provides the didactic requirements to take the Board Certified Behavior Analyst (BCBA) examination. </a:t>
            </a:r>
          </a:p>
          <a:p>
            <a:pPr marL="457200" indent="-317500">
              <a:buClr>
                <a:srgbClr val="FEFFFF"/>
              </a:buClr>
              <a:buSzPts val="1400"/>
              <a:buFont typeface="Verdana"/>
              <a:buChar char="●"/>
              <a:defRPr>
                <a:solidFill>
                  <a:srgbClr val="FEFFFF"/>
                </a:solidFill>
                <a:latin typeface="Verdana"/>
                <a:ea typeface="Verdana"/>
                <a:cs typeface="Verdana"/>
                <a:sym typeface="Verdana"/>
              </a:defRPr>
            </a:pPr>
            <a:r>
              <a:t>This program does not lead to teacher certification, but provides a path to Board Certification as a Behavior Analyst (BCBA)”.</a:t>
            </a:r>
          </a:p>
          <a:p>
            <a:pPr>
              <a:defRPr>
                <a:solidFill>
                  <a:srgbClr val="000000"/>
                </a:solidFill>
              </a:defRPr>
            </a:pPr>
            <a:endParaRPr>
              <a:solidFill>
                <a:srgbClr val="333333"/>
              </a:solidFill>
              <a:latin typeface="Verdana"/>
              <a:ea typeface="Verdana"/>
              <a:cs typeface="Verdana"/>
              <a:sym typeface="Verdana"/>
            </a:endParaRPr>
          </a:p>
        </p:txBody>
      </p:sp>
      <p:sp>
        <p:nvSpPr>
          <p:cNvPr id="280" name="(Special Education (MA) - Applied Behavior Analysis Graduate Program of Study at the University of Arizona, n.d.)"/>
          <p:cNvSpPr txBox="1"/>
          <p:nvPr/>
        </p:nvSpPr>
        <p:spPr>
          <a:xfrm>
            <a:off x="903174" y="4781699"/>
            <a:ext cx="7440002" cy="347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1100">
                <a:solidFill>
                  <a:srgbClr val="FEFFFF"/>
                </a:solidFill>
                <a:latin typeface="Roboto"/>
                <a:ea typeface="Roboto"/>
                <a:cs typeface="Roboto"/>
                <a:sym typeface="Roboto"/>
              </a:defRPr>
            </a:pPr>
            <a:r>
              <a:t>(</a:t>
            </a:r>
            <a:r>
              <a:rPr i="1"/>
              <a:t>Special Education (MA) - Applied Behavior Analysis Graduate Program of Study at the University of Arizona</a:t>
            </a:r>
            <a:r>
              <a:t>, n.d.)</a:t>
            </a:r>
          </a:p>
        </p:txBody>
      </p:sp>
      <p:pic>
        <p:nvPicPr>
          <p:cNvPr id="281" name="Slide3final.mp3" descr="Slide3final.mp3"/>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46235" y="4477692"/>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52375" fill="hold"/>
                                        <p:tgtEl>
                                          <p:spTgt spid="28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8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Admission Requirements…"/>
          <p:cNvSpPr txBox="1"/>
          <p:nvPr/>
        </p:nvSpPr>
        <p:spPr>
          <a:xfrm>
            <a:off x="3880175" y="0"/>
            <a:ext cx="4944001" cy="64249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a:solidFill>
                  <a:srgbClr val="000000"/>
                </a:solidFill>
              </a:defRPr>
            </a:pPr>
            <a:endParaRPr>
              <a:solidFill>
                <a:srgbClr val="FFFFFF"/>
              </a:solidFill>
              <a:latin typeface="Verdana"/>
              <a:ea typeface="Verdana"/>
              <a:cs typeface="Verdana"/>
              <a:sym typeface="Verdana"/>
            </a:endParaRPr>
          </a:p>
          <a:p>
            <a:pPr algn="ctr">
              <a:defRPr b="1" sz="1800">
                <a:solidFill>
                  <a:srgbClr val="FEFFFF"/>
                </a:solidFill>
                <a:latin typeface="Verdana"/>
                <a:ea typeface="Verdana"/>
                <a:cs typeface="Verdana"/>
                <a:sym typeface="Verdana"/>
              </a:defRPr>
            </a:pPr>
            <a:r>
              <a:t>Admission Requirements</a:t>
            </a:r>
          </a:p>
          <a:p>
            <a:pPr algn="ctr">
              <a:defRPr>
                <a:solidFill>
                  <a:srgbClr val="000000"/>
                </a:solidFill>
              </a:defRPr>
            </a:pPr>
            <a:endParaRPr b="1" sz="1800">
              <a:solidFill>
                <a:srgbClr val="FEFFFF"/>
              </a:solidFill>
              <a:latin typeface="Verdana"/>
              <a:ea typeface="Verdana"/>
              <a:cs typeface="Verdana"/>
              <a:sym typeface="Verdana"/>
            </a:endParaRPr>
          </a:p>
          <a:p>
            <a:pPr marL="457200" indent="-298450">
              <a:lnSpc>
                <a:spcPct val="115000"/>
              </a:lnSpc>
              <a:buClr>
                <a:srgbClr val="FEFFFF"/>
              </a:buClr>
              <a:buSzPts val="1100"/>
              <a:buFont typeface="Verdana"/>
              <a:buChar char="●"/>
              <a:defRPr sz="1100">
                <a:solidFill>
                  <a:srgbClr val="FEFFFF"/>
                </a:solidFill>
                <a:latin typeface="Verdana"/>
                <a:ea typeface="Verdana"/>
                <a:cs typeface="Verdana"/>
                <a:sym typeface="Verdana"/>
              </a:defRPr>
            </a:pPr>
            <a:r>
              <a:t>Essay- Personal Statement an autobiographical essay - 1-2 pages, double spaced</a:t>
            </a:r>
          </a:p>
          <a:p>
            <a:pPr marL="457200" indent="-298450">
              <a:lnSpc>
                <a:spcPct val="115000"/>
              </a:lnSpc>
              <a:buClr>
                <a:srgbClr val="FEFFFF"/>
              </a:buClr>
              <a:buSzPts val="1100"/>
              <a:buFont typeface="Verdana"/>
              <a:buChar char="●"/>
              <a:defRPr sz="1100">
                <a:solidFill>
                  <a:srgbClr val="FEFFFF"/>
                </a:solidFill>
                <a:latin typeface="Verdana"/>
                <a:ea typeface="Verdana"/>
                <a:cs typeface="Verdana"/>
                <a:sym typeface="Verdana"/>
              </a:defRPr>
            </a:pPr>
            <a:r>
              <a:t>Bachelor's degree from an accredited college or university</a:t>
            </a:r>
          </a:p>
          <a:p>
            <a:pPr marL="457200" indent="-298450">
              <a:lnSpc>
                <a:spcPct val="115000"/>
              </a:lnSpc>
              <a:buClr>
                <a:srgbClr val="FEFFFF"/>
              </a:buClr>
              <a:buSzPts val="1100"/>
              <a:buFont typeface="Verdana"/>
              <a:buChar char="●"/>
              <a:defRPr sz="1100">
                <a:solidFill>
                  <a:srgbClr val="FEFFFF"/>
                </a:solidFill>
                <a:latin typeface="Verdana"/>
                <a:ea typeface="Verdana"/>
                <a:cs typeface="Verdana"/>
                <a:sym typeface="Verdana"/>
              </a:defRPr>
            </a:pPr>
            <a:r>
              <a:t>Minimum 3.0 grade point average</a:t>
            </a:r>
          </a:p>
          <a:p>
            <a:pPr marL="457200" indent="-298450">
              <a:lnSpc>
                <a:spcPct val="115000"/>
              </a:lnSpc>
              <a:buClr>
                <a:srgbClr val="FEFFFF"/>
              </a:buClr>
              <a:buSzPts val="1100"/>
              <a:buFont typeface="Verdana"/>
              <a:buChar char="●"/>
              <a:defRPr sz="1100">
                <a:solidFill>
                  <a:srgbClr val="FEFFFF"/>
                </a:solidFill>
                <a:latin typeface="Verdana"/>
                <a:ea typeface="Verdana"/>
                <a:cs typeface="Verdana"/>
                <a:sym typeface="Verdana"/>
              </a:defRPr>
            </a:pPr>
            <a:r>
              <a:t>Three letters of recommendation.</a:t>
            </a:r>
          </a:p>
          <a:p>
            <a:pPr marL="457200" indent="-298450">
              <a:lnSpc>
                <a:spcPct val="115000"/>
              </a:lnSpc>
              <a:buClr>
                <a:srgbClr val="FEFFFF"/>
              </a:buClr>
              <a:buSzPts val="1100"/>
              <a:buFont typeface="Verdana"/>
              <a:buChar char="●"/>
              <a:defRPr sz="1100">
                <a:solidFill>
                  <a:srgbClr val="FEFFFF"/>
                </a:solidFill>
                <a:latin typeface="Verdana"/>
                <a:ea typeface="Verdana"/>
                <a:cs typeface="Verdana"/>
                <a:sym typeface="Verdana"/>
              </a:defRPr>
            </a:pPr>
            <a:r>
              <a:t>Transcripts of all previous college work from each college or university previously attended </a:t>
            </a:r>
          </a:p>
          <a:p>
            <a:pPr marL="457200" indent="-298450">
              <a:lnSpc>
                <a:spcPct val="115000"/>
              </a:lnSpc>
              <a:buClr>
                <a:srgbClr val="FEFFFF"/>
              </a:buClr>
              <a:buSzPts val="1100"/>
              <a:buFont typeface="Verdana"/>
              <a:buChar char="●"/>
              <a:defRPr sz="1100">
                <a:solidFill>
                  <a:srgbClr val="FEFFFF"/>
                </a:solidFill>
                <a:latin typeface="Verdana"/>
                <a:ea typeface="Verdana"/>
                <a:cs typeface="Verdana"/>
                <a:sym typeface="Verdana"/>
              </a:defRPr>
            </a:pPr>
            <a:r>
              <a:t>No minimal score  requirement for the GRE or MAT</a:t>
            </a:r>
          </a:p>
          <a:p>
            <a:pPr algn="ctr">
              <a:spcBef>
                <a:spcPts val="800"/>
              </a:spcBef>
              <a:defRPr b="1">
                <a:solidFill>
                  <a:srgbClr val="FEFFFF"/>
                </a:solidFill>
                <a:latin typeface="Verdana"/>
                <a:ea typeface="Verdana"/>
                <a:cs typeface="Verdana"/>
                <a:sym typeface="Verdana"/>
              </a:defRPr>
            </a:pPr>
            <a:r>
              <a:t>Application Fee</a:t>
            </a:r>
          </a:p>
          <a:p>
            <a:pPr algn="ctr">
              <a:defRPr sz="1000">
                <a:solidFill>
                  <a:srgbClr val="FEFFFF"/>
                </a:solidFill>
                <a:latin typeface="Verdana"/>
                <a:ea typeface="Verdana"/>
                <a:cs typeface="Verdana"/>
                <a:sym typeface="Verdana"/>
              </a:defRPr>
            </a:pPr>
            <a:r>
              <a:t>$85</a:t>
            </a:r>
          </a:p>
          <a:p>
            <a:pPr algn="ctr">
              <a:defRPr>
                <a:solidFill>
                  <a:srgbClr val="000000"/>
                </a:solidFill>
              </a:defRPr>
            </a:pPr>
            <a:endParaRPr sz="1000">
              <a:solidFill>
                <a:srgbClr val="FEFFFF"/>
              </a:solidFill>
              <a:latin typeface="Verdana"/>
              <a:ea typeface="Verdana"/>
              <a:cs typeface="Verdana"/>
              <a:sym typeface="Verdana"/>
            </a:endParaRPr>
          </a:p>
          <a:p>
            <a:pPr algn="ctr">
              <a:defRPr b="1">
                <a:solidFill>
                  <a:srgbClr val="FFFFFF"/>
                </a:solidFill>
                <a:latin typeface="Verdana"/>
                <a:ea typeface="Verdana"/>
                <a:cs typeface="Verdana"/>
                <a:sym typeface="Verdana"/>
              </a:defRPr>
            </a:pPr>
            <a:r>
              <a:t>Admission Application Deadlines</a:t>
            </a:r>
          </a:p>
          <a:p>
            <a:pPr algn="ctr">
              <a:defRPr sz="1000">
                <a:solidFill>
                  <a:srgbClr val="FEFFFF"/>
                </a:solidFill>
                <a:latin typeface="Verdana"/>
                <a:ea typeface="Verdana"/>
                <a:cs typeface="Verdana"/>
                <a:sym typeface="Verdana"/>
              </a:defRPr>
            </a:pPr>
            <a:r>
              <a:t>Admission Term: Fall - July 15</a:t>
            </a:r>
          </a:p>
          <a:p>
            <a:pPr algn="ctr">
              <a:defRPr sz="1000">
                <a:solidFill>
                  <a:srgbClr val="FEFFFF"/>
                </a:solidFill>
                <a:latin typeface="Verdana"/>
                <a:ea typeface="Verdana"/>
                <a:cs typeface="Verdana"/>
                <a:sym typeface="Verdana"/>
              </a:defRPr>
            </a:pPr>
            <a:r>
              <a:t>Admission Term: Spring - November 15</a:t>
            </a:r>
          </a:p>
          <a:p>
            <a:pPr algn="ctr">
              <a:defRPr sz="1000">
                <a:solidFill>
                  <a:srgbClr val="FEFFFF"/>
                </a:solidFill>
                <a:latin typeface="Verdana"/>
                <a:ea typeface="Verdana"/>
                <a:cs typeface="Verdana"/>
                <a:sym typeface="Verdana"/>
              </a:defRPr>
            </a:pPr>
            <a:r>
              <a:t>Admission Term: Summer - April 1</a:t>
            </a:r>
          </a:p>
          <a:p>
            <a:pPr algn="ctr">
              <a:defRPr>
                <a:solidFill>
                  <a:srgbClr val="000000"/>
                </a:solidFill>
              </a:defRPr>
            </a:pPr>
            <a:endParaRPr sz="1000">
              <a:solidFill>
                <a:srgbClr val="FEFFFF"/>
              </a:solidFill>
              <a:latin typeface="Verdana"/>
              <a:ea typeface="Verdana"/>
              <a:cs typeface="Verdana"/>
              <a:sym typeface="Verdana"/>
            </a:endParaRPr>
          </a:p>
          <a:p>
            <a:pPr algn="ctr">
              <a:defRPr>
                <a:solidFill>
                  <a:srgbClr val="000000"/>
                </a:solidFill>
              </a:defRPr>
            </a:pPr>
            <a:endParaRPr sz="1100">
              <a:solidFill>
                <a:srgbClr val="FEFFFF"/>
              </a:solidFill>
              <a:latin typeface="Verdana"/>
              <a:ea typeface="Verdana"/>
              <a:cs typeface="Verdana"/>
              <a:sym typeface="Verdana"/>
            </a:endParaRPr>
          </a:p>
          <a:p>
            <a:pPr>
              <a:lnSpc>
                <a:spcPct val="115000"/>
              </a:lnSpc>
              <a:defRPr b="1" sz="1100">
                <a:solidFill>
                  <a:srgbClr val="FEFFFF"/>
                </a:solidFill>
                <a:latin typeface="Verdana"/>
                <a:ea typeface="Verdana"/>
                <a:cs typeface="Verdana"/>
                <a:sym typeface="Verdana"/>
              </a:defRPr>
            </a:pPr>
            <a:r>
              <a:t>Admissions Contact ~ Elizabeth A Pina ~ 520-621-5164</a:t>
            </a:r>
          </a:p>
          <a:p>
            <a:pPr>
              <a:lnSpc>
                <a:spcPct val="115000"/>
              </a:lnSpc>
              <a:spcBef>
                <a:spcPts val="800"/>
              </a:spcBef>
              <a:defRPr>
                <a:solidFill>
                  <a:srgbClr val="000000"/>
                </a:solidFill>
              </a:defRPr>
            </a:pPr>
            <a:endParaRPr sz="1100">
              <a:solidFill>
                <a:srgbClr val="FEFFFF"/>
              </a:solidFill>
              <a:latin typeface="Verdana"/>
              <a:ea typeface="Verdana"/>
              <a:cs typeface="Verdana"/>
              <a:sym typeface="Verdana"/>
            </a:endParaRPr>
          </a:p>
          <a:p>
            <a:pPr>
              <a:spcBef>
                <a:spcPts val="800"/>
              </a:spcBef>
              <a:defRPr>
                <a:solidFill>
                  <a:srgbClr val="000000"/>
                </a:solidFill>
              </a:defRPr>
            </a:pPr>
            <a:endParaRPr b="1" sz="1000">
              <a:solidFill>
                <a:srgbClr val="1E5288"/>
              </a:solidFill>
              <a:latin typeface="Verdana"/>
              <a:ea typeface="Verdana"/>
              <a:cs typeface="Verdana"/>
              <a:sym typeface="Verdana"/>
            </a:endParaRPr>
          </a:p>
          <a:p>
            <a:pPr>
              <a:spcBef>
                <a:spcPts val="2200"/>
              </a:spcBef>
              <a:defRPr>
                <a:solidFill>
                  <a:srgbClr val="000000"/>
                </a:solidFill>
              </a:defRPr>
            </a:pPr>
            <a:endParaRPr sz="1100">
              <a:solidFill>
                <a:srgbClr val="FEFFFF"/>
              </a:solidFill>
              <a:latin typeface="Verdana"/>
              <a:ea typeface="Verdana"/>
              <a:cs typeface="Verdana"/>
              <a:sym typeface="Verdana"/>
            </a:endParaRPr>
          </a:p>
          <a:p>
            <a:pPr algn="ctr">
              <a:spcBef>
                <a:spcPts val="800"/>
              </a:spcBef>
              <a:defRPr>
                <a:solidFill>
                  <a:srgbClr val="000000"/>
                </a:solidFill>
              </a:defRPr>
            </a:pPr>
            <a:endParaRPr sz="1000">
              <a:solidFill>
                <a:srgbClr val="FEFFFF"/>
              </a:solidFill>
              <a:latin typeface="Verdana"/>
              <a:ea typeface="Verdana"/>
              <a:cs typeface="Verdana"/>
              <a:sym typeface="Verdana"/>
            </a:endParaRPr>
          </a:p>
          <a:p>
            <a:pPr indent="457200">
              <a:defRPr>
                <a:solidFill>
                  <a:srgbClr val="000000"/>
                </a:solidFill>
              </a:defRPr>
            </a:pPr>
            <a:endParaRPr b="1" sz="1200">
              <a:solidFill>
                <a:srgbClr val="FFFFFF"/>
              </a:solidFill>
              <a:latin typeface="Verdana"/>
              <a:ea typeface="Verdana"/>
              <a:cs typeface="Verdana"/>
              <a:sym typeface="Verdana"/>
            </a:endParaRPr>
          </a:p>
          <a:p>
            <a:pPr algn="ctr">
              <a:defRPr>
                <a:solidFill>
                  <a:srgbClr val="000000"/>
                </a:solidFill>
              </a:defRPr>
            </a:pPr>
            <a:endParaRPr b="1" sz="2400">
              <a:solidFill>
                <a:srgbClr val="FFFFFF"/>
              </a:solidFill>
              <a:latin typeface="Calibri"/>
              <a:ea typeface="Calibri"/>
              <a:cs typeface="Calibri"/>
              <a:sym typeface="Calibri"/>
            </a:endParaRPr>
          </a:p>
        </p:txBody>
      </p:sp>
      <p:pic>
        <p:nvPicPr>
          <p:cNvPr id="284" name="image9.jpg" descr="image9.jpg"/>
          <p:cNvPicPr>
            <a:picLocks noChangeAspect="1"/>
          </p:cNvPicPr>
          <p:nvPr/>
        </p:nvPicPr>
        <p:blipFill>
          <a:blip r:embed="rId2">
            <a:extLst/>
          </a:blip>
          <a:srcRect l="0" t="1001" r="1116" b="36"/>
          <a:stretch>
            <a:fillRect/>
          </a:stretch>
        </p:blipFill>
        <p:spPr>
          <a:xfrm>
            <a:off x="-2" y="0"/>
            <a:ext cx="3431358" cy="5143500"/>
          </a:xfrm>
          <a:prstGeom prst="rect">
            <a:avLst/>
          </a:prstGeom>
          <a:ln w="12700">
            <a:miter lim="400000"/>
          </a:ln>
        </p:spPr>
      </p:pic>
      <p:sp>
        <p:nvSpPr>
          <p:cNvPr id="285" name="(Special Education (MA) - Applied Behavior Analysis Graduate Program of Study at the University of Arizona, n.d.)"/>
          <p:cNvSpPr txBox="1"/>
          <p:nvPr/>
        </p:nvSpPr>
        <p:spPr>
          <a:xfrm>
            <a:off x="3431349" y="4820399"/>
            <a:ext cx="7009801" cy="322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900">
                <a:solidFill>
                  <a:srgbClr val="FEFFFF"/>
                </a:solidFill>
                <a:latin typeface="Roboto"/>
                <a:ea typeface="Roboto"/>
                <a:cs typeface="Roboto"/>
                <a:sym typeface="Roboto"/>
              </a:defRPr>
            </a:pPr>
            <a:r>
              <a:t>(</a:t>
            </a:r>
            <a:r>
              <a:rPr i="1"/>
              <a:t>Special Education (MA) - Applied Behavior Analysis Graduate Program of Study at the University of Arizona</a:t>
            </a:r>
            <a:r>
              <a:t>, n.d.)</a:t>
            </a:r>
          </a:p>
        </p:txBody>
      </p:sp>
      <p:pic>
        <p:nvPicPr>
          <p:cNvPr id="286" name="slide4final.mp3" descr="slide4final.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0997" y="4342010"/>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52009" fill="hold"/>
                                        <p:tgtEl>
                                          <p:spTgt spid="28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8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uition"/>
          <p:cNvSpPr txBox="1"/>
          <p:nvPr/>
        </p:nvSpPr>
        <p:spPr>
          <a:xfrm>
            <a:off x="3974291" y="531675"/>
            <a:ext cx="4848301"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75000"/>
              </a:lnSpc>
              <a:defRPr b="1" sz="3000">
                <a:solidFill>
                  <a:srgbClr val="FFFFFF"/>
                </a:solidFill>
                <a:latin typeface="Verdana"/>
                <a:ea typeface="Verdana"/>
                <a:cs typeface="Verdana"/>
                <a:sym typeface="Verdana"/>
              </a:defRPr>
            </a:lvl1pPr>
          </a:lstStyle>
          <a:p>
            <a:pPr/>
            <a:r>
              <a:t>Tuition</a:t>
            </a:r>
          </a:p>
        </p:txBody>
      </p:sp>
      <p:pic>
        <p:nvPicPr>
          <p:cNvPr id="289" name="image7.jpg" descr="image7.jpg"/>
          <p:cNvPicPr>
            <a:picLocks noChangeAspect="1"/>
          </p:cNvPicPr>
          <p:nvPr/>
        </p:nvPicPr>
        <p:blipFill>
          <a:blip r:embed="rId2">
            <a:extLst/>
          </a:blip>
          <a:srcRect l="41" t="0" r="40" b="0"/>
          <a:stretch>
            <a:fillRect/>
          </a:stretch>
        </p:blipFill>
        <p:spPr>
          <a:xfrm>
            <a:off x="0" y="0"/>
            <a:ext cx="3409951" cy="5143500"/>
          </a:xfrm>
          <a:prstGeom prst="rect">
            <a:avLst/>
          </a:prstGeom>
          <a:ln w="12700">
            <a:miter lim="400000"/>
          </a:ln>
        </p:spPr>
      </p:pic>
      <p:sp>
        <p:nvSpPr>
          <p:cNvPr id="290" name="No out-of-state tuition…"/>
          <p:cNvSpPr txBox="1"/>
          <p:nvPr/>
        </p:nvSpPr>
        <p:spPr>
          <a:xfrm>
            <a:off x="4071949" y="1669600"/>
            <a:ext cx="4000201" cy="220215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330200">
              <a:lnSpc>
                <a:spcPct val="75000"/>
              </a:lnSpc>
              <a:spcBef>
                <a:spcPts val="1400"/>
              </a:spcBef>
              <a:buClr>
                <a:srgbClr val="FFFFFF"/>
              </a:buClr>
              <a:buSzPts val="1600"/>
              <a:buFont typeface="Verdana"/>
              <a:buChar char="●"/>
              <a:defRPr sz="1600">
                <a:solidFill>
                  <a:srgbClr val="FFFFFF"/>
                </a:solidFill>
                <a:latin typeface="Verdana"/>
                <a:ea typeface="Verdana"/>
                <a:cs typeface="Verdana"/>
                <a:sym typeface="Verdana"/>
              </a:defRPr>
            </a:pPr>
            <a:r>
              <a:t>No out-of-state tuition</a:t>
            </a:r>
            <a:br/>
          </a:p>
          <a:p>
            <a:pPr marL="457200" indent="-330200">
              <a:lnSpc>
                <a:spcPct val="75000"/>
              </a:lnSpc>
              <a:buClr>
                <a:srgbClr val="FFFFFF"/>
              </a:buClr>
              <a:buSzPts val="1600"/>
              <a:buFont typeface="Verdana"/>
              <a:buChar char="●"/>
              <a:defRPr sz="1600">
                <a:solidFill>
                  <a:srgbClr val="FFFFFF"/>
                </a:solidFill>
                <a:latin typeface="Verdana"/>
                <a:ea typeface="Verdana"/>
                <a:cs typeface="Verdana"/>
                <a:sym typeface="Verdana"/>
              </a:defRPr>
            </a:pPr>
            <a:r>
              <a:t>$653 per credit hour</a:t>
            </a:r>
            <a:br/>
          </a:p>
          <a:p>
            <a:pPr marL="457200" indent="-330200">
              <a:lnSpc>
                <a:spcPct val="90000"/>
              </a:lnSpc>
              <a:buClr>
                <a:srgbClr val="FFFFFF"/>
              </a:buClr>
              <a:buSzPts val="1600"/>
              <a:buFont typeface="Verdana"/>
              <a:buChar char="●"/>
              <a:defRPr sz="1600">
                <a:solidFill>
                  <a:srgbClr val="FFFFFF"/>
                </a:solidFill>
                <a:latin typeface="Verdana"/>
                <a:ea typeface="Verdana"/>
                <a:cs typeface="Verdana"/>
                <a:sym typeface="Verdana"/>
              </a:defRPr>
            </a:pPr>
            <a:r>
              <a:t>Pay per credit to learn at your own pace</a:t>
            </a:r>
          </a:p>
          <a:p>
            <a:pPr indent="457200">
              <a:lnSpc>
                <a:spcPct val="115000"/>
              </a:lnSpc>
              <a:defRPr>
                <a:solidFill>
                  <a:srgbClr val="000000"/>
                </a:solidFill>
              </a:defRPr>
            </a:pPr>
            <a:endParaRPr sz="1300">
              <a:solidFill>
                <a:srgbClr val="0C234B"/>
              </a:solidFill>
              <a:latin typeface="Verdana"/>
              <a:ea typeface="Verdana"/>
              <a:cs typeface="Verdana"/>
              <a:sym typeface="Verdana"/>
            </a:endParaRPr>
          </a:p>
          <a:p>
            <a:pPr indent="457200">
              <a:lnSpc>
                <a:spcPct val="115000"/>
              </a:lnSpc>
              <a:spcBef>
                <a:spcPts val="1200"/>
              </a:spcBef>
              <a:defRPr>
                <a:solidFill>
                  <a:srgbClr val="000000"/>
                </a:solidFill>
              </a:defRPr>
            </a:pPr>
            <a:endParaRPr sz="1300">
              <a:solidFill>
                <a:srgbClr val="0C234B"/>
              </a:solidFill>
              <a:latin typeface="Verdana"/>
              <a:ea typeface="Verdana"/>
              <a:cs typeface="Verdana"/>
              <a:sym typeface="Verdana"/>
            </a:endParaRPr>
          </a:p>
        </p:txBody>
      </p:sp>
      <p:pic>
        <p:nvPicPr>
          <p:cNvPr id="291" name="slide5.mp3" descr="slide5.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1112" y="4453185"/>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4210" fill="hold"/>
                                        <p:tgtEl>
                                          <p:spTgt spid="29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9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image13.jpg" descr="image13.jpg"/>
          <p:cNvPicPr>
            <a:picLocks noChangeAspect="1"/>
          </p:cNvPicPr>
          <p:nvPr/>
        </p:nvPicPr>
        <p:blipFill>
          <a:blip r:embed="rId2">
            <a:extLst/>
          </a:blip>
          <a:stretch>
            <a:fillRect/>
          </a:stretch>
        </p:blipFill>
        <p:spPr>
          <a:xfrm>
            <a:off x="152400" y="221701"/>
            <a:ext cx="3919550" cy="4067875"/>
          </a:xfrm>
          <a:prstGeom prst="rect">
            <a:avLst/>
          </a:prstGeom>
          <a:ln w="12700">
            <a:miter lim="400000"/>
          </a:ln>
        </p:spPr>
      </p:pic>
      <p:sp>
        <p:nvSpPr>
          <p:cNvPr id="294" name="Rebecca Hartzell, Program Director    Ph.D., BCBA-D   hartzell@email.arizona.edu…"/>
          <p:cNvSpPr txBox="1"/>
          <p:nvPr/>
        </p:nvSpPr>
        <p:spPr>
          <a:xfrm>
            <a:off x="4174599" y="263150"/>
            <a:ext cx="4969501" cy="4081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indent="457200" algn="ctr">
              <a:spcBef>
                <a:spcPts val="2400"/>
              </a:spcBef>
              <a:defRPr sz="1800">
                <a:solidFill>
                  <a:srgbClr val="FEFFFF"/>
                </a:solidFill>
                <a:latin typeface="Verdana"/>
                <a:ea typeface="Verdana"/>
                <a:cs typeface="Verdana"/>
                <a:sym typeface="Verdana"/>
              </a:defRPr>
            </a:pPr>
            <a:r>
              <a:t>Rebecca Hartzell, Program Director				</a:t>
            </a:r>
            <a:r>
              <a:rPr sz="1200"/>
              <a:t>Ph.D., BCBA-D			</a:t>
            </a:r>
            <a:r>
              <a:rPr sz="1000"/>
              <a:t>hartzell@email.arizona.edu </a:t>
            </a:r>
            <a:endParaRPr sz="1200"/>
          </a:p>
          <a:p>
            <a:pPr>
              <a:spcBef>
                <a:spcPts val="2400"/>
              </a:spcBef>
              <a:defRPr>
                <a:solidFill>
                  <a:srgbClr val="FEFFFF"/>
                </a:solidFill>
                <a:latin typeface="Verdana"/>
                <a:ea typeface="Verdana"/>
                <a:cs typeface="Verdana"/>
                <a:sym typeface="Verdana"/>
              </a:defRPr>
            </a:pPr>
            <a:r>
              <a:t>Rebecca Hartzell is Assistant Professor of Practice in the Special Education Program and Director of the MA program in Applied Behavior Analysis. She earned her doctorate in special education with an emphasis in autism and applied behavior analysis. Dr. Hartzell teaches courses, advises, and supervises students pursuing board certification in applied behavior analysis and provides clinical support to parents and families of children with neurodevelopmental disabilities. She is the author and co-author of peer-reviewed journal articles focused on social-skills interventions and inclusion.</a:t>
            </a:r>
          </a:p>
        </p:txBody>
      </p:sp>
      <p:sp>
        <p:nvSpPr>
          <p:cNvPr id="295" name="(Rebecca Hartzell, Program Director | Behavior Analysis, n.d.)"/>
          <p:cNvSpPr txBox="1"/>
          <p:nvPr/>
        </p:nvSpPr>
        <p:spPr>
          <a:xfrm>
            <a:off x="5023875" y="4804800"/>
            <a:ext cx="4210501" cy="335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000">
                <a:solidFill>
                  <a:srgbClr val="FEFFFF"/>
                </a:solidFill>
                <a:latin typeface="Verdana"/>
                <a:ea typeface="Verdana"/>
                <a:cs typeface="Verdana"/>
                <a:sym typeface="Verdana"/>
              </a:defRPr>
            </a:pPr>
            <a:r>
              <a:t>(</a:t>
            </a:r>
            <a:r>
              <a:rPr i="1"/>
              <a:t>Rebecca Hartzell, Program Director | Behavior Analysis</a:t>
            </a:r>
            <a:r>
              <a:t>, n.d.)</a:t>
            </a:r>
          </a:p>
        </p:txBody>
      </p:sp>
      <p:pic>
        <p:nvPicPr>
          <p:cNvPr id="296" name="Slide6.mp3" descr="Slide6.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79288" y="4553148"/>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41142" fill="hold"/>
                                        <p:tgtEl>
                                          <p:spTgt spid="29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9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8" name="image10.jpg" descr="image10.jpg"/>
          <p:cNvPicPr>
            <a:picLocks noChangeAspect="1"/>
          </p:cNvPicPr>
          <p:nvPr/>
        </p:nvPicPr>
        <p:blipFill>
          <a:blip r:embed="rId2">
            <a:extLst/>
          </a:blip>
          <a:srcRect l="0" t="78" r="0" b="76"/>
          <a:stretch>
            <a:fillRect/>
          </a:stretch>
        </p:blipFill>
        <p:spPr>
          <a:xfrm>
            <a:off x="-38793" y="0"/>
            <a:ext cx="3448743" cy="5143501"/>
          </a:xfrm>
          <a:prstGeom prst="rect">
            <a:avLst/>
          </a:prstGeom>
          <a:ln w="12700">
            <a:miter lim="400000"/>
          </a:ln>
        </p:spPr>
      </p:pic>
      <p:sp>
        <p:nvSpPr>
          <p:cNvPr id="299" name="What is the job market for this degree?…"/>
          <p:cNvSpPr txBox="1"/>
          <p:nvPr/>
        </p:nvSpPr>
        <p:spPr>
          <a:xfrm>
            <a:off x="3684175" y="287074"/>
            <a:ext cx="5401801" cy="3484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800">
                <a:solidFill>
                  <a:srgbClr val="FEFFFF"/>
                </a:solidFill>
                <a:latin typeface="Verdana"/>
                <a:ea typeface="Verdana"/>
                <a:cs typeface="Verdana"/>
                <a:sym typeface="Verdana"/>
              </a:defRPr>
            </a:pPr>
            <a:r>
              <a:t>What is the job market for this degree?</a:t>
            </a:r>
          </a:p>
          <a:p>
            <a:pPr>
              <a:defRPr>
                <a:solidFill>
                  <a:srgbClr val="000000"/>
                </a:solidFill>
              </a:defRPr>
            </a:pPr>
            <a:endParaRPr>
              <a:solidFill>
                <a:srgbClr val="FEFFFF"/>
              </a:solidFill>
              <a:latin typeface="Verdana"/>
              <a:ea typeface="Verdana"/>
              <a:cs typeface="Verdana"/>
              <a:sym typeface="Verdana"/>
            </a:endParaRPr>
          </a:p>
          <a:p>
            <a:pPr>
              <a:defRPr>
                <a:solidFill>
                  <a:srgbClr val="000000"/>
                </a:solidFill>
              </a:defRPr>
            </a:pPr>
            <a:endParaRPr>
              <a:solidFill>
                <a:srgbClr val="FEFFFF"/>
              </a:solidFill>
              <a:latin typeface="Verdana"/>
              <a:ea typeface="Verdana"/>
              <a:cs typeface="Verdana"/>
              <a:sym typeface="Verdana"/>
            </a:endParaRPr>
          </a:p>
          <a:p>
            <a:pPr>
              <a:defRPr>
                <a:solidFill>
                  <a:srgbClr val="000000"/>
                </a:solidFill>
              </a:defRPr>
            </a:pPr>
            <a:endParaRPr>
              <a:solidFill>
                <a:srgbClr val="FEFFFF"/>
              </a:solidFill>
              <a:latin typeface="Verdana"/>
              <a:ea typeface="Verdana"/>
              <a:cs typeface="Verdana"/>
              <a:sym typeface="Verdana"/>
            </a:endParaRPr>
          </a:p>
          <a:p>
            <a:pPr>
              <a:defRPr>
                <a:solidFill>
                  <a:srgbClr val="FEFFFF"/>
                </a:solidFill>
                <a:latin typeface="Verdana"/>
                <a:ea typeface="Verdana"/>
                <a:cs typeface="Verdana"/>
                <a:sym typeface="Verdana"/>
              </a:defRPr>
            </a:pPr>
            <a:r>
              <a:t>“Demand for behavior analysts is increasing: Over the past 12 years, demand for behavior analysts holding BCBA or BCBA-D certification has increased by 5,852%. Annual nationwide demand for individuals holding BCBA/BCBA-D certification has increased each year since 2010, with a 38% increase from 2020 to 2021. Demand was highest in 5 states in 2021 (ordered from most to least): California, Massachusetts, Texas, Florida, and Illinois. These 5 states account for 48% of the recent demand for behavior analysts, with California alone accounting for 24% of the 2021 demand.” </a:t>
            </a:r>
          </a:p>
        </p:txBody>
      </p:sp>
      <p:sp>
        <p:nvSpPr>
          <p:cNvPr id="300" name="(Behavior Analyst Certification Board, 2022, p.2)"/>
          <p:cNvSpPr txBox="1"/>
          <p:nvPr/>
        </p:nvSpPr>
        <p:spPr>
          <a:xfrm>
            <a:off x="4978174" y="4859399"/>
            <a:ext cx="34488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solidFill>
                  <a:srgbClr val="FEFFFF"/>
                </a:solidFill>
                <a:latin typeface="Verdana"/>
                <a:ea typeface="Verdana"/>
                <a:cs typeface="Verdana"/>
                <a:sym typeface="Verdana"/>
              </a:defRPr>
            </a:lvl1pPr>
          </a:lstStyle>
          <a:p>
            <a:pPr/>
            <a:r>
              <a:t>(Behavior Analyst Certification Board, 2022, p.2)</a:t>
            </a:r>
          </a:p>
        </p:txBody>
      </p:sp>
      <p:pic>
        <p:nvPicPr>
          <p:cNvPr id="301" name="Slide7.mp3" descr="Slide7.mp3"/>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4110" y="4500463"/>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54439" fill="hold"/>
                                        <p:tgtEl>
                                          <p:spTgt spid="301"/>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30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References"/>
          <p:cNvSpPr txBox="1"/>
          <p:nvPr>
            <p:ph type="ctrTitle"/>
          </p:nvPr>
        </p:nvSpPr>
        <p:spPr>
          <a:xfrm>
            <a:off x="685800" y="134544"/>
            <a:ext cx="7772400" cy="1102500"/>
          </a:xfrm>
          <a:prstGeom prst="rect">
            <a:avLst/>
          </a:prstGeom>
        </p:spPr>
        <p:txBody>
          <a:bodyPr anchor="b"/>
          <a:lstStyle>
            <a:lvl1pPr>
              <a:defRPr b="1" sz="6000"/>
            </a:lvl1pPr>
          </a:lstStyle>
          <a:p>
            <a:pPr/>
            <a:r>
              <a:t>References</a:t>
            </a:r>
          </a:p>
        </p:txBody>
      </p:sp>
      <p:sp>
        <p:nvSpPr>
          <p:cNvPr id="304" name="Behavior Analyst Certification Board. (2022). US employment demand for behavior analysts:…"/>
          <p:cNvSpPr txBox="1"/>
          <p:nvPr/>
        </p:nvSpPr>
        <p:spPr>
          <a:xfrm>
            <a:off x="634324" y="1560833"/>
            <a:ext cx="7873802" cy="349691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p>
            <a:pPr>
              <a:defRPr sz="1200">
                <a:solidFill>
                  <a:srgbClr val="FEFFFF"/>
                </a:solidFill>
                <a:latin typeface="Verdana"/>
                <a:ea typeface="Verdana"/>
                <a:cs typeface="Verdana"/>
                <a:sym typeface="Verdana"/>
              </a:defRPr>
            </a:pPr>
            <a:r>
              <a:t>Behavior Analyst Certification Board. (2022). US employment demand for behavior analysts: </a:t>
            </a:r>
          </a:p>
          <a:p>
            <a:pPr indent="457200">
              <a:defRPr sz="1200">
                <a:solidFill>
                  <a:srgbClr val="FEFFFF"/>
                </a:solidFill>
                <a:latin typeface="Verdana"/>
                <a:ea typeface="Verdana"/>
                <a:cs typeface="Verdana"/>
                <a:sym typeface="Verdana"/>
              </a:defRPr>
            </a:pPr>
            <a:r>
              <a:t>2010–2021. Littleton, CO: Author.</a:t>
            </a:r>
          </a:p>
          <a:p>
            <a:pPr indent="457200">
              <a:defRPr>
                <a:solidFill>
                  <a:srgbClr val="000000"/>
                </a:solidFill>
              </a:defRPr>
            </a:pPr>
            <a:endParaRPr sz="1200">
              <a:solidFill>
                <a:srgbClr val="FEFFFF"/>
              </a:solidFill>
              <a:latin typeface="Verdana"/>
              <a:ea typeface="Verdana"/>
              <a:cs typeface="Verdana"/>
              <a:sym typeface="Verdana"/>
            </a:endParaRPr>
          </a:p>
          <a:p>
            <a:pPr>
              <a:defRPr i="1" sz="1200">
                <a:solidFill>
                  <a:srgbClr val="FEFFFF"/>
                </a:solidFill>
                <a:latin typeface="Verdana"/>
                <a:ea typeface="Verdana"/>
                <a:cs typeface="Verdana"/>
                <a:sym typeface="Verdana"/>
              </a:defRPr>
            </a:pPr>
            <a:r>
              <a:t>Rebecca Hartzell, Program Director | Behavior Analysis</a:t>
            </a:r>
            <a:r>
              <a:rPr i="0"/>
              <a:t>. (n.d.). Behavioranalysis.arizona.edu. Retrieved </a:t>
            </a:r>
          </a:p>
          <a:p>
            <a:pPr indent="457200">
              <a:defRPr sz="1200">
                <a:solidFill>
                  <a:srgbClr val="FEFFFF"/>
                </a:solidFill>
                <a:latin typeface="Verdana"/>
                <a:ea typeface="Verdana"/>
                <a:cs typeface="Verdana"/>
                <a:sym typeface="Verdana"/>
              </a:defRPr>
            </a:pPr>
            <a:r>
              <a:t>November 22, 2022, from </a:t>
            </a:r>
          </a:p>
          <a:p>
            <a:pPr indent="457200">
              <a:defRPr sz="1200">
                <a:solidFill>
                  <a:srgbClr val="FEFFFF"/>
                </a:solidFill>
                <a:latin typeface="Verdana"/>
                <a:ea typeface="Verdana"/>
                <a:cs typeface="Verdana"/>
                <a:sym typeface="Verdana"/>
              </a:defRPr>
            </a:pPr>
            <a:r>
              <a:t>https://behavioranalysis.arizona.edu/person/rebecca-hartzell-program-director</a:t>
            </a:r>
          </a:p>
          <a:p>
            <a:pPr>
              <a:defRPr>
                <a:solidFill>
                  <a:srgbClr val="000000"/>
                </a:solidFill>
              </a:defRPr>
            </a:pPr>
            <a:endParaRPr sz="1200">
              <a:solidFill>
                <a:srgbClr val="FEFFFF"/>
              </a:solidFill>
              <a:latin typeface="Verdana"/>
              <a:ea typeface="Verdana"/>
              <a:cs typeface="Verdana"/>
              <a:sym typeface="Verdana"/>
            </a:endParaRPr>
          </a:p>
          <a:p>
            <a:pPr>
              <a:defRPr i="1" sz="1200">
                <a:solidFill>
                  <a:srgbClr val="FEFFFF"/>
                </a:solidFill>
                <a:latin typeface="Verdana"/>
                <a:ea typeface="Verdana"/>
                <a:cs typeface="Verdana"/>
                <a:sym typeface="Verdana"/>
              </a:defRPr>
            </a:pPr>
            <a:r>
              <a:t>Special Education (MA) - Applied Behavior Analysis Graduate Program of Study at The University of Arizona</a:t>
            </a:r>
            <a:r>
              <a:rPr i="0"/>
              <a:t>. </a:t>
            </a:r>
          </a:p>
          <a:p>
            <a:pPr indent="457200">
              <a:defRPr sz="1200">
                <a:solidFill>
                  <a:srgbClr val="FEFFFF"/>
                </a:solidFill>
                <a:latin typeface="Verdana"/>
                <a:ea typeface="Verdana"/>
                <a:cs typeface="Verdana"/>
                <a:sym typeface="Verdana"/>
              </a:defRPr>
            </a:pPr>
            <a:r>
              <a:t>(n.d.). Grad.arizona.edu. Retrieved November 22, 2022, from </a:t>
            </a:r>
          </a:p>
          <a:p>
            <a:pPr indent="457200">
              <a:defRPr sz="1200" u="sng">
                <a:solidFill>
                  <a:srgbClr val="FEFFFF"/>
                </a:solidFill>
                <a:latin typeface="Verdana"/>
                <a:ea typeface="Verdana"/>
                <a:cs typeface="Verdana"/>
                <a:sym typeface="Verdana"/>
              </a:defRPr>
            </a:pPr>
            <a:r>
              <a:rPr>
                <a:solidFill>
                  <a:schemeClr val="accent2"/>
                </a:solidFill>
                <a:uFill>
                  <a:solidFill>
                    <a:schemeClr val="accent2"/>
                  </a:solidFill>
                </a:uFill>
                <a:hlinkClick r:id="rId2" invalidUrl="" action="" tgtFrame="" tooltip="" history="1" highlightClick="0" endSnd="0"/>
              </a:rPr>
              <a:t>https://grad.arizona.edu/catalog/programinfo/SPECMAABA</a:t>
            </a:r>
          </a:p>
          <a:p>
            <a:pPr>
              <a:defRPr>
                <a:solidFill>
                  <a:srgbClr val="000000"/>
                </a:solidFill>
              </a:defRPr>
            </a:pPr>
            <a:endParaRPr sz="1300">
              <a:solidFill>
                <a:srgbClr val="FEFFFF"/>
              </a:solidFill>
              <a:latin typeface="Calibri"/>
              <a:ea typeface="Calibri"/>
              <a:cs typeface="Calibri"/>
              <a:sym typeface="Calibri"/>
            </a:endParaRPr>
          </a:p>
          <a:p>
            <a:pPr>
              <a:defRPr>
                <a:solidFill>
                  <a:srgbClr val="000000"/>
                </a:solidFill>
              </a:defRPr>
            </a:pPr>
            <a:endParaRPr sz="1300">
              <a:solidFill>
                <a:srgbClr val="FEFFFF"/>
              </a:solidFill>
              <a:latin typeface="Calibri"/>
              <a:ea typeface="Calibri"/>
              <a:cs typeface="Calibri"/>
              <a:sym typeface="Calibri"/>
            </a:endParaRPr>
          </a:p>
          <a:p>
            <a:pPr>
              <a:lnSpc>
                <a:spcPct val="115000"/>
              </a:lnSpc>
              <a:spcBef>
                <a:spcPts val="1200"/>
              </a:spcBef>
              <a:defRPr sz="1100">
                <a:solidFill>
                  <a:srgbClr val="000000"/>
                </a:solidFill>
                <a:latin typeface="Calibri"/>
                <a:ea typeface="Calibri"/>
                <a:cs typeface="Calibri"/>
                <a:sym typeface="Calibri"/>
              </a:defRPr>
            </a:pP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UA_colors">
  <a:themeElements>
    <a:clrScheme name="UA_colors">
      <a:dk1>
        <a:srgbClr val="000746"/>
      </a:dk1>
      <a:lt1>
        <a:srgbClr val="25669A"/>
      </a:lt1>
      <a:dk2>
        <a:srgbClr val="A7A7A7"/>
      </a:dk2>
      <a:lt2>
        <a:srgbClr val="535353"/>
      </a:lt2>
      <a:accent1>
        <a:srgbClr val="3B6891"/>
      </a:accent1>
      <a:accent2>
        <a:srgbClr val="000746"/>
      </a:accent2>
      <a:accent3>
        <a:srgbClr val="A2202A"/>
      </a:accent3>
      <a:accent4>
        <a:srgbClr val="770E2F"/>
      </a:accent4>
      <a:accent5>
        <a:srgbClr val="0B305D"/>
      </a:accent5>
      <a:accent6>
        <a:srgbClr val="000427"/>
      </a:accent6>
      <a:hlink>
        <a:srgbClr val="0000FF"/>
      </a:hlink>
      <a:folHlink>
        <a:srgbClr val="FF00FF"/>
      </a:folHlink>
    </a:clrScheme>
    <a:fontScheme name="UA_colors">
      <a:majorFont>
        <a:latin typeface="Arial"/>
        <a:ea typeface="Arial"/>
        <a:cs typeface="Arial"/>
      </a:majorFont>
      <a:minorFont>
        <a:latin typeface="Helvetica"/>
        <a:ea typeface="Helvetica"/>
        <a:cs typeface="Helvetica"/>
      </a:minorFont>
    </a:fontScheme>
    <a:fmtScheme name="UA_color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UA_colors">
  <a:themeElements>
    <a:clrScheme name="UA_colors">
      <a:dk1>
        <a:srgbClr val="000000"/>
      </a:dk1>
      <a:lt1>
        <a:srgbClr val="FFFFFF"/>
      </a:lt1>
      <a:dk2>
        <a:srgbClr val="A7A7A7"/>
      </a:dk2>
      <a:lt2>
        <a:srgbClr val="535353"/>
      </a:lt2>
      <a:accent1>
        <a:srgbClr val="3B6891"/>
      </a:accent1>
      <a:accent2>
        <a:srgbClr val="000746"/>
      </a:accent2>
      <a:accent3>
        <a:srgbClr val="A2202A"/>
      </a:accent3>
      <a:accent4>
        <a:srgbClr val="770E2F"/>
      </a:accent4>
      <a:accent5>
        <a:srgbClr val="0B305D"/>
      </a:accent5>
      <a:accent6>
        <a:srgbClr val="000427"/>
      </a:accent6>
      <a:hlink>
        <a:srgbClr val="0000FF"/>
      </a:hlink>
      <a:folHlink>
        <a:srgbClr val="FF00FF"/>
      </a:folHlink>
    </a:clrScheme>
    <a:fontScheme name="UA_colors">
      <a:majorFont>
        <a:latin typeface="Arial"/>
        <a:ea typeface="Arial"/>
        <a:cs typeface="Arial"/>
      </a:majorFont>
      <a:minorFont>
        <a:latin typeface="Helvetica"/>
        <a:ea typeface="Helvetica"/>
        <a:cs typeface="Helvetica"/>
      </a:minorFont>
    </a:fontScheme>
    <a:fmtScheme name="UA_color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