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d4e1b5a9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d4e1b5a9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d4e1b5a9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d4e1b5a9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d4e1b5a9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d4e1b5a9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d4e1b5a9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d4e1b5a9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College counselor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Aiyla Petty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Dr. Lori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Psy 216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college counselor?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The answer to this question took me a little bit of time to try and find only because college assumes counselor would pop up instead.( a person that helps high schools deal with the </a:t>
            </a:r>
            <a:r>
              <a:rPr lang="en"/>
              <a:t>transition</a:t>
            </a:r>
            <a:r>
              <a:rPr lang="en"/>
              <a:t> to college) But </a:t>
            </a:r>
            <a:r>
              <a:rPr lang="en"/>
              <a:t>basically</a:t>
            </a:r>
            <a:r>
              <a:rPr lang="en"/>
              <a:t> a college counselors job is to work with students and make sure their emolinal, </a:t>
            </a:r>
            <a:r>
              <a:rPr lang="en"/>
              <a:t>physical</a:t>
            </a:r>
            <a:r>
              <a:rPr lang="en"/>
              <a:t> and </a:t>
            </a:r>
            <a:r>
              <a:rPr lang="en"/>
              <a:t>educational</a:t>
            </a:r>
            <a:r>
              <a:rPr lang="en"/>
              <a:t> needs are being met. They are they to be </a:t>
            </a:r>
            <a:r>
              <a:rPr lang="en"/>
              <a:t>somewhat</a:t>
            </a:r>
            <a:r>
              <a:rPr lang="en"/>
              <a:t> of a </a:t>
            </a:r>
            <a:r>
              <a:rPr lang="en"/>
              <a:t>support</a:t>
            </a:r>
            <a:r>
              <a:rPr lang="en"/>
              <a:t> system to whatever issues that student is working </a:t>
            </a:r>
            <a:r>
              <a:rPr lang="en"/>
              <a:t>through</a:t>
            </a:r>
            <a:r>
              <a:rPr lang="en"/>
              <a:t>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Schooling? 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*4 years </a:t>
            </a:r>
            <a:r>
              <a:rPr lang="en"/>
              <a:t>bachelors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*2 years masters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*some kind of internship where you get hands on training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*take a test called the Praxis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*your certification must be renewed every 5 years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 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Highlights</a:t>
            </a:r>
            <a:r>
              <a:rPr lang="en"/>
              <a:t> from interview with Stacy Cherry 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School path? -”after umm, went to grad school to get masters in psychology and </a:t>
            </a:r>
            <a:r>
              <a:rPr lang="en"/>
              <a:t>social </a:t>
            </a:r>
            <a:r>
              <a:rPr lang="en"/>
              <a:t> rebhationtional at USM. took about 12 years of schooling all </a:t>
            </a:r>
            <a:r>
              <a:rPr lang="en"/>
              <a:t>together</a:t>
            </a:r>
            <a:r>
              <a:rPr lang="en"/>
              <a:t>.”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Something you wish you knew about the job? -”How  to be there for stuff and students and juggle everything. Also more about all the </a:t>
            </a:r>
            <a:r>
              <a:rPr lang="en"/>
              <a:t>paperwork</a:t>
            </a:r>
            <a:r>
              <a:rPr lang="en"/>
              <a:t> and </a:t>
            </a:r>
            <a:r>
              <a:rPr lang="en"/>
              <a:t>caseloads</a:t>
            </a:r>
            <a:r>
              <a:rPr lang="en"/>
              <a:t> I have to deal with.”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Biggest challenges? -”single </a:t>
            </a:r>
            <a:r>
              <a:rPr lang="en"/>
              <a:t>counselor</a:t>
            </a:r>
            <a:r>
              <a:rPr lang="en"/>
              <a:t>, not having someone to bounce things off”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Rewards?-”working with a population that you get to really know, seeing </a:t>
            </a:r>
            <a:r>
              <a:rPr lang="en"/>
              <a:t>students</a:t>
            </a:r>
            <a:r>
              <a:rPr lang="en"/>
              <a:t> grow and feel better.”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 learned 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So honestly I didn’t really know much about what really went into being a </a:t>
            </a:r>
            <a:r>
              <a:rPr lang="en"/>
              <a:t>counselor</a:t>
            </a:r>
            <a:r>
              <a:rPr lang="en"/>
              <a:t>. I just kind of thought that they sat down with students and talk to them about their </a:t>
            </a:r>
            <a:r>
              <a:rPr lang="en"/>
              <a:t>problems</a:t>
            </a:r>
            <a:r>
              <a:rPr lang="en"/>
              <a:t>. In a way yes that is what they do but there’s so much more that goes into it then that.  Plus if you work for a schooler school where you’re the only one doing the job, thats a lot of work. I think the most </a:t>
            </a:r>
            <a:r>
              <a:rPr lang="en"/>
              <a:t>important</a:t>
            </a:r>
            <a:r>
              <a:rPr lang="en"/>
              <a:t> thing i learned from this is that I don’t see myself being a </a:t>
            </a:r>
            <a:r>
              <a:rPr lang="en"/>
              <a:t>traditionally</a:t>
            </a:r>
            <a:r>
              <a:rPr lang="en"/>
              <a:t> </a:t>
            </a:r>
            <a:r>
              <a:rPr lang="en"/>
              <a:t>counselling</a:t>
            </a:r>
            <a:r>
              <a:rPr lang="en"/>
              <a:t> role. I do have a lot more respect for all of my past </a:t>
            </a:r>
            <a:r>
              <a:rPr lang="en"/>
              <a:t>counselors</a:t>
            </a:r>
            <a:r>
              <a:rPr lang="en"/>
              <a:t> now that i know how hard their job is. I’m still not sure what I want to do in this field but I’m happy this helped me cross something off the list.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