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7C6E98-CF8D-4C83-A0CA-9BC1502A3B7C}" v="13" dt="2021-11-15T23:37:00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1238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Sawyer" userId="e887380074002066" providerId="LiveId" clId="{EA7C6E98-CF8D-4C83-A0CA-9BC1502A3B7C}"/>
    <pc:docChg chg="custSel addSld modSld">
      <pc:chgData name="Amanda Sawyer" userId="e887380074002066" providerId="LiveId" clId="{EA7C6E98-CF8D-4C83-A0CA-9BC1502A3B7C}" dt="2021-11-15T23:37:28.353" v="1671" actId="21"/>
      <pc:docMkLst>
        <pc:docMk/>
      </pc:docMkLst>
      <pc:sldChg chg="delSp mod delAnim">
        <pc:chgData name="Amanda Sawyer" userId="e887380074002066" providerId="LiveId" clId="{EA7C6E98-CF8D-4C83-A0CA-9BC1502A3B7C}" dt="2021-11-15T23:37:28.353" v="1671" actId="21"/>
        <pc:sldMkLst>
          <pc:docMk/>
          <pc:sldMk cId="808187880" sldId="256"/>
        </pc:sldMkLst>
        <pc:picChg chg="del">
          <ac:chgData name="Amanda Sawyer" userId="e887380074002066" providerId="LiveId" clId="{EA7C6E98-CF8D-4C83-A0CA-9BC1502A3B7C}" dt="2021-11-15T23:35:43.455" v="1669" actId="21"/>
          <ac:picMkLst>
            <pc:docMk/>
            <pc:sldMk cId="808187880" sldId="256"/>
            <ac:picMk id="4" creationId="{D16DAB50-70DD-445C-9730-3F36A25C2816}"/>
          </ac:picMkLst>
        </pc:picChg>
        <pc:picChg chg="del">
          <ac:chgData name="Amanda Sawyer" userId="e887380074002066" providerId="LiveId" clId="{EA7C6E98-CF8D-4C83-A0CA-9BC1502A3B7C}" dt="2021-11-15T23:36:36.104" v="1670" actId="21"/>
          <ac:picMkLst>
            <pc:docMk/>
            <pc:sldMk cId="808187880" sldId="256"/>
            <ac:picMk id="5" creationId="{0BCD657B-2977-4591-9CBD-9C9C0D8375D1}"/>
          </ac:picMkLst>
        </pc:picChg>
        <pc:picChg chg="del">
          <ac:chgData name="Amanda Sawyer" userId="e887380074002066" providerId="LiveId" clId="{EA7C6E98-CF8D-4C83-A0CA-9BC1502A3B7C}" dt="2021-11-15T23:37:28.353" v="1671" actId="21"/>
          <ac:picMkLst>
            <pc:docMk/>
            <pc:sldMk cId="808187880" sldId="256"/>
            <ac:picMk id="6" creationId="{CBBFC1DB-AB6F-4AD7-8360-6F9299054D05}"/>
          </ac:picMkLst>
        </pc:picChg>
      </pc:sldChg>
      <pc:sldChg chg="modSp mod">
        <pc:chgData name="Amanda Sawyer" userId="e887380074002066" providerId="LiveId" clId="{EA7C6E98-CF8D-4C83-A0CA-9BC1502A3B7C}" dt="2021-11-15T22:32:50.553" v="666" actId="113"/>
        <pc:sldMkLst>
          <pc:docMk/>
          <pc:sldMk cId="565908023" sldId="257"/>
        </pc:sldMkLst>
        <pc:spChg chg="mod">
          <ac:chgData name="Amanda Sawyer" userId="e887380074002066" providerId="LiveId" clId="{EA7C6E98-CF8D-4C83-A0CA-9BC1502A3B7C}" dt="2021-11-13T21:22:00.146" v="302" actId="5793"/>
          <ac:spMkLst>
            <pc:docMk/>
            <pc:sldMk cId="565908023" sldId="257"/>
            <ac:spMk id="3" creationId="{A6C30D80-521B-4294-AFDB-8255AE454010}"/>
          </ac:spMkLst>
        </pc:spChg>
        <pc:spChg chg="mod">
          <ac:chgData name="Amanda Sawyer" userId="e887380074002066" providerId="LiveId" clId="{EA7C6E98-CF8D-4C83-A0CA-9BC1502A3B7C}" dt="2021-11-15T22:32:50.553" v="666" actId="113"/>
          <ac:spMkLst>
            <pc:docMk/>
            <pc:sldMk cId="565908023" sldId="257"/>
            <ac:spMk id="4" creationId="{DD130C92-4A8D-4446-8EF2-6DAA21A1BE69}"/>
          </ac:spMkLst>
        </pc:spChg>
      </pc:sldChg>
      <pc:sldChg chg="modSp new mod">
        <pc:chgData name="Amanda Sawyer" userId="e887380074002066" providerId="LiveId" clId="{EA7C6E98-CF8D-4C83-A0CA-9BC1502A3B7C}" dt="2021-11-15T23:00:03.657" v="1068" actId="255"/>
        <pc:sldMkLst>
          <pc:docMk/>
          <pc:sldMk cId="3907449840" sldId="258"/>
        </pc:sldMkLst>
        <pc:spChg chg="mod">
          <ac:chgData name="Amanda Sawyer" userId="e887380074002066" providerId="LiveId" clId="{EA7C6E98-CF8D-4C83-A0CA-9BC1502A3B7C}" dt="2021-11-15T22:39:55.755" v="677" actId="20577"/>
          <ac:spMkLst>
            <pc:docMk/>
            <pc:sldMk cId="3907449840" sldId="258"/>
            <ac:spMk id="2" creationId="{E9E1E132-D13D-4254-B368-2638B309A772}"/>
          </ac:spMkLst>
        </pc:spChg>
        <pc:spChg chg="mod">
          <ac:chgData name="Amanda Sawyer" userId="e887380074002066" providerId="LiveId" clId="{EA7C6E98-CF8D-4C83-A0CA-9BC1502A3B7C}" dt="2021-11-15T22:59:44.476" v="1067" actId="255"/>
          <ac:spMkLst>
            <pc:docMk/>
            <pc:sldMk cId="3907449840" sldId="258"/>
            <ac:spMk id="3" creationId="{AFAD3155-8CAA-4193-A384-FB1D88717716}"/>
          </ac:spMkLst>
        </pc:spChg>
        <pc:spChg chg="mod">
          <ac:chgData name="Amanda Sawyer" userId="e887380074002066" providerId="LiveId" clId="{EA7C6E98-CF8D-4C83-A0CA-9BC1502A3B7C}" dt="2021-11-15T23:00:03.657" v="1068" actId="255"/>
          <ac:spMkLst>
            <pc:docMk/>
            <pc:sldMk cId="3907449840" sldId="258"/>
            <ac:spMk id="4" creationId="{9EB388EA-1A78-49FB-85D0-3990E4380A0B}"/>
          </ac:spMkLst>
        </pc:spChg>
      </pc:sldChg>
      <pc:sldChg chg="modSp new mod">
        <pc:chgData name="Amanda Sawyer" userId="e887380074002066" providerId="LiveId" clId="{EA7C6E98-CF8D-4C83-A0CA-9BC1502A3B7C}" dt="2021-11-15T23:09:39.058" v="1337" actId="113"/>
        <pc:sldMkLst>
          <pc:docMk/>
          <pc:sldMk cId="3182331212" sldId="259"/>
        </pc:sldMkLst>
        <pc:spChg chg="mod">
          <ac:chgData name="Amanda Sawyer" userId="e887380074002066" providerId="LiveId" clId="{EA7C6E98-CF8D-4C83-A0CA-9BC1502A3B7C}" dt="2021-11-15T23:04:33.700" v="1094" actId="20577"/>
          <ac:spMkLst>
            <pc:docMk/>
            <pc:sldMk cId="3182331212" sldId="259"/>
            <ac:spMk id="2" creationId="{678BD1CA-3051-44EF-865B-55C55F010C50}"/>
          </ac:spMkLst>
        </pc:spChg>
        <pc:spChg chg="mod">
          <ac:chgData name="Amanda Sawyer" userId="e887380074002066" providerId="LiveId" clId="{EA7C6E98-CF8D-4C83-A0CA-9BC1502A3B7C}" dt="2021-11-15T23:09:39.058" v="1337" actId="113"/>
          <ac:spMkLst>
            <pc:docMk/>
            <pc:sldMk cId="3182331212" sldId="259"/>
            <ac:spMk id="3" creationId="{4909E2D5-67F2-4503-8390-E0F6B1D4F3CE}"/>
          </ac:spMkLst>
        </pc:spChg>
      </pc:sldChg>
      <pc:sldChg chg="modSp new mod">
        <pc:chgData name="Amanda Sawyer" userId="e887380074002066" providerId="LiveId" clId="{EA7C6E98-CF8D-4C83-A0CA-9BC1502A3B7C}" dt="2021-11-15T23:28:22.199" v="1657" actId="33524"/>
        <pc:sldMkLst>
          <pc:docMk/>
          <pc:sldMk cId="3001047444" sldId="260"/>
        </pc:sldMkLst>
        <pc:spChg chg="mod">
          <ac:chgData name="Amanda Sawyer" userId="e887380074002066" providerId="LiveId" clId="{EA7C6E98-CF8D-4C83-A0CA-9BC1502A3B7C}" dt="2021-11-15T23:17:26.646" v="1353" actId="20577"/>
          <ac:spMkLst>
            <pc:docMk/>
            <pc:sldMk cId="3001047444" sldId="260"/>
            <ac:spMk id="2" creationId="{82531B32-86C6-4B0C-9588-3BE2C5308637}"/>
          </ac:spMkLst>
        </pc:spChg>
        <pc:spChg chg="mod">
          <ac:chgData name="Amanda Sawyer" userId="e887380074002066" providerId="LiveId" clId="{EA7C6E98-CF8D-4C83-A0CA-9BC1502A3B7C}" dt="2021-11-15T23:21:08.608" v="1543" actId="255"/>
          <ac:spMkLst>
            <pc:docMk/>
            <pc:sldMk cId="3001047444" sldId="260"/>
            <ac:spMk id="3" creationId="{49C6A57E-DEE1-4E78-B92F-FBDC2ACE12CB}"/>
          </ac:spMkLst>
        </pc:spChg>
        <pc:spChg chg="mod">
          <ac:chgData name="Amanda Sawyer" userId="e887380074002066" providerId="LiveId" clId="{EA7C6E98-CF8D-4C83-A0CA-9BC1502A3B7C}" dt="2021-11-15T23:28:22.199" v="1657" actId="33524"/>
          <ac:spMkLst>
            <pc:docMk/>
            <pc:sldMk cId="3001047444" sldId="260"/>
            <ac:spMk id="4" creationId="{D44227E3-F6C0-48B3-BA7D-DCCA48F946C0}"/>
          </ac:spMkLst>
        </pc:spChg>
      </pc:sldChg>
      <pc:sldChg chg="modSp new mod">
        <pc:chgData name="Amanda Sawyer" userId="e887380074002066" providerId="LiveId" clId="{EA7C6E98-CF8D-4C83-A0CA-9BC1502A3B7C}" dt="2021-11-15T23:29:15.869" v="1668" actId="20577"/>
        <pc:sldMkLst>
          <pc:docMk/>
          <pc:sldMk cId="2045626247" sldId="261"/>
        </pc:sldMkLst>
        <pc:spChg chg="mod">
          <ac:chgData name="Amanda Sawyer" userId="e887380074002066" providerId="LiveId" clId="{EA7C6E98-CF8D-4C83-A0CA-9BC1502A3B7C}" dt="2021-11-15T23:29:15.869" v="1668" actId="20577"/>
          <ac:spMkLst>
            <pc:docMk/>
            <pc:sldMk cId="2045626247" sldId="261"/>
            <ac:spMk id="2" creationId="{B80E6EC4-EEB3-4476-959D-CACCD792EE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A60C0C-83FC-46B1-A570-559DCD48BF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1E6FD5-04BD-420D-9B72-108D49C391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15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C0C-83FC-46B1-A570-559DCD48BF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6FD5-04BD-420D-9B72-108D49C3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2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C0C-83FC-46B1-A570-559DCD48BF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6FD5-04BD-420D-9B72-108D49C391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976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C0C-83FC-46B1-A570-559DCD48BF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6FD5-04BD-420D-9B72-108D49C3913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18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C0C-83FC-46B1-A570-559DCD48BF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6FD5-04BD-420D-9B72-108D49C3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95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C0C-83FC-46B1-A570-559DCD48BF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6FD5-04BD-420D-9B72-108D49C391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611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C0C-83FC-46B1-A570-559DCD48BF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6FD5-04BD-420D-9B72-108D49C391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316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C0C-83FC-46B1-A570-559DCD48BF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6FD5-04BD-420D-9B72-108D49C391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273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C0C-83FC-46B1-A570-559DCD48BF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6FD5-04BD-420D-9B72-108D49C391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30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C0C-83FC-46B1-A570-559DCD48BF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6FD5-04BD-420D-9B72-108D49C3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3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C0C-83FC-46B1-A570-559DCD48BF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6FD5-04BD-420D-9B72-108D49C391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9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C0C-83FC-46B1-A570-559DCD48BF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6FD5-04BD-420D-9B72-108D49C3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C0C-83FC-46B1-A570-559DCD48BF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6FD5-04BD-420D-9B72-108D49C3913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33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C0C-83FC-46B1-A570-559DCD48BF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6FD5-04BD-420D-9B72-108D49C391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42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C0C-83FC-46B1-A570-559DCD48BF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6FD5-04BD-420D-9B72-108D49C3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8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C0C-83FC-46B1-A570-559DCD48BF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6FD5-04BD-420D-9B72-108D49C391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92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0C0C-83FC-46B1-A570-559DCD48BF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6FD5-04BD-420D-9B72-108D49C3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2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A60C0C-83FC-46B1-A570-559DCD48BF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1E6FD5-04BD-420D-9B72-108D49C3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2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CED98-9492-48FC-A796-82EB99DBC1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University of Maine Orono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BE0E5-CD02-4A32-A2DB-CC1CAC0CB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Amanda Sawyer-Smith</a:t>
            </a:r>
          </a:p>
        </p:txBody>
      </p:sp>
    </p:spTree>
    <p:extLst>
      <p:ext uri="{BB962C8B-B14F-4D97-AF65-F5344CB8AC3E}">
        <p14:creationId xmlns:p14="http://schemas.microsoft.com/office/powerpoint/2010/main" val="80818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4"/>
    </mc:Choice>
    <mc:Fallback>
      <p:transition spd="slow" advTm="3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46484-748B-41E7-BA64-69195990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30D80-521B-4294-AFDB-8255AE4540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What is the timeline for submitting an application?</a:t>
            </a:r>
          </a:p>
          <a:p>
            <a:pPr marL="0" indent="0">
              <a:buNone/>
            </a:pPr>
            <a:r>
              <a:rPr lang="en-US" sz="2000" dirty="0"/>
              <a:t>Application deadline is December 31</a:t>
            </a:r>
            <a:r>
              <a:rPr lang="en-US" sz="2000" baseline="30000" dirty="0"/>
              <a:t>st</a:t>
            </a:r>
            <a:r>
              <a:rPr lang="en-US" sz="2000" dirty="0"/>
              <a:t> (Fall Only)</a:t>
            </a:r>
          </a:p>
          <a:p>
            <a:pPr marL="0" indent="0">
              <a:buNone/>
            </a:pPr>
            <a:r>
              <a:rPr lang="en-US" sz="2000" b="1" dirty="0"/>
              <a:t>Is there a fee for submitting an      application?</a:t>
            </a:r>
          </a:p>
          <a:p>
            <a:pPr marL="0" indent="0">
              <a:buNone/>
            </a:pPr>
            <a:r>
              <a:rPr lang="en-US" sz="2000" dirty="0"/>
              <a:t>There is a $65.00 application fee.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30C92-4A8D-4446-8EF2-6DAA21A1BE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What is the minimal score for the GRE or MAT?</a:t>
            </a:r>
          </a:p>
          <a:p>
            <a:pPr marL="0" indent="0">
              <a:buNone/>
            </a:pPr>
            <a:r>
              <a:rPr lang="en-US" sz="2000" dirty="0"/>
              <a:t>There is no minimal score for the GRE or MAT required.</a:t>
            </a:r>
          </a:p>
          <a:p>
            <a:pPr marL="0" indent="0">
              <a:buNone/>
            </a:pPr>
            <a:r>
              <a:rPr lang="en-US" sz="2000" b="1" dirty="0"/>
              <a:t>How many credits are required?</a:t>
            </a:r>
          </a:p>
          <a:p>
            <a:pPr marL="0" indent="0">
              <a:buNone/>
            </a:pPr>
            <a:r>
              <a:rPr lang="en-US" sz="2000" dirty="0"/>
              <a:t>For a doctoral degree, 60+ credits are required with a 4 year time commitment.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590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E132-D13D-4254-B368-2638B309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D3155-8CAA-4193-A384-FB1D88717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2825" y="2652917"/>
            <a:ext cx="4836134" cy="33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Is there a distance component or are all classes on campus?</a:t>
            </a:r>
          </a:p>
          <a:p>
            <a:pPr marL="0" indent="0">
              <a:buNone/>
            </a:pPr>
            <a:r>
              <a:rPr lang="en-US" sz="2000" dirty="0"/>
              <a:t>All classes are on campus.</a:t>
            </a:r>
          </a:p>
          <a:p>
            <a:pPr marL="0" indent="0">
              <a:buNone/>
            </a:pPr>
            <a:r>
              <a:rPr lang="en-US" b="1" dirty="0"/>
              <a:t>I</a:t>
            </a:r>
            <a:r>
              <a:rPr lang="en-US" b="1" dirty="0">
                <a:latin typeface="+mj-lt"/>
              </a:rPr>
              <a:t>s the program accredited? </a:t>
            </a:r>
            <a:r>
              <a:rPr lang="en-US" b="1" i="0" dirty="0">
                <a:solidFill>
                  <a:srgbClr val="333333"/>
                </a:solidFill>
                <a:effectLst/>
                <a:latin typeface="+mj-lt"/>
              </a:rPr>
              <a:t>Is it CACREP, CORE, APA or CSWE?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33333"/>
                </a:solidFill>
                <a:latin typeface="+mj-lt"/>
              </a:rPr>
              <a:t>I think it is accredited by CACREP.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388EA-1A78-49FB-85D0-3990E4380A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Name one Faculty member in the department and what their research focus is?</a:t>
            </a:r>
          </a:p>
          <a:p>
            <a:pPr marL="0" indent="0">
              <a:buNone/>
            </a:pPr>
            <a:r>
              <a:rPr lang="en-US" sz="2000" dirty="0"/>
              <a:t>Shannon McCoy- Associate Professor of Psychology. Social psychological study of the self, social identity, and social stigma.</a:t>
            </a:r>
          </a:p>
        </p:txBody>
      </p:sp>
    </p:spTree>
    <p:extLst>
      <p:ext uri="{BB962C8B-B14F-4D97-AF65-F5344CB8AC3E}">
        <p14:creationId xmlns:p14="http://schemas.microsoft.com/office/powerpoint/2010/main" val="390744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D1CA-3051-44EF-865B-55C55F01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Maine Orono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9E2D5-67F2-4503-8390-E0F6B1D4F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Is an easy required? If so do they give you a topic?</a:t>
            </a:r>
          </a:p>
          <a:p>
            <a:pPr marL="0" indent="0">
              <a:buNone/>
            </a:pPr>
            <a:r>
              <a:rPr lang="en-US" dirty="0"/>
              <a:t>I am unsure about this question and don’t have an answer.</a:t>
            </a:r>
          </a:p>
          <a:p>
            <a:pPr marL="0" indent="0">
              <a:buNone/>
            </a:pPr>
            <a:r>
              <a:rPr lang="en-US" b="1" dirty="0"/>
              <a:t>Where is the University located?</a:t>
            </a:r>
          </a:p>
          <a:p>
            <a:pPr marL="0" indent="0">
              <a:buNone/>
            </a:pPr>
            <a:r>
              <a:rPr lang="en-US" dirty="0"/>
              <a:t>University of Maine Orono is located in Orono, Maine.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233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B32-86C6-4B0C-9588-3BE2C530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6A57E-DEE1-4E78-B92F-FBDC2ACE12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How much is Tuition?</a:t>
            </a:r>
          </a:p>
          <a:p>
            <a:pPr marL="0" indent="0">
              <a:buNone/>
            </a:pPr>
            <a:r>
              <a:rPr lang="en-US" dirty="0"/>
              <a:t>Maine and Canadian Residents is $9,738 for tuition. This amount doesn’t include mandatory fees, room &amp; board, books and supplies, and travel and miscellaneous.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227E3-F6C0-48B3-BA7D-DCCA48F946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+mj-lt"/>
              </a:rPr>
              <a:t>What is the job market for this job with this degree?</a:t>
            </a:r>
          </a:p>
          <a:p>
            <a:pPr marL="0" indent="0">
              <a:buNone/>
            </a:pPr>
            <a:r>
              <a:rPr lang="en-US" dirty="0">
                <a:solidFill>
                  <a:srgbClr val="333333"/>
                </a:solidFill>
                <a:latin typeface="+mj-lt"/>
              </a:rPr>
              <a:t>Maine needs more mental health counselors; the job market is in desperate need and could use a lot more.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104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6EC4-EEB3-4476-959D-CACCD792E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521565"/>
            <a:ext cx="9601196" cy="1303867"/>
          </a:xfrm>
        </p:spPr>
        <p:txBody>
          <a:bodyPr/>
          <a:lstStyle/>
          <a:p>
            <a:r>
              <a:rPr lang="en-US" dirty="0"/>
              <a:t>THE END!!</a:t>
            </a:r>
          </a:p>
        </p:txBody>
      </p:sp>
    </p:spTree>
    <p:extLst>
      <p:ext uri="{BB962C8B-B14F-4D97-AF65-F5344CB8AC3E}">
        <p14:creationId xmlns:p14="http://schemas.microsoft.com/office/powerpoint/2010/main" val="2045626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</TotalTime>
  <Words>287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University of Maine Orono</vt:lpstr>
      <vt:lpstr>Admissions </vt:lpstr>
      <vt:lpstr>Psychology</vt:lpstr>
      <vt:lpstr>University of Maine Orono</vt:lpstr>
      <vt:lpstr>Graduate School</vt:lpstr>
      <vt:lpstr>THE END!!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Maine Orono</dc:title>
  <dc:creator>Amanda Sawyer</dc:creator>
  <cp:lastModifiedBy>Amanda Sawyer</cp:lastModifiedBy>
  <cp:revision>1</cp:revision>
  <dcterms:created xsi:type="dcterms:W3CDTF">2021-11-13T20:46:04Z</dcterms:created>
  <dcterms:modified xsi:type="dcterms:W3CDTF">2021-11-15T23:37:37Z</dcterms:modified>
</cp:coreProperties>
</file>