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62"/>
    <p:restoredTop sz="94649"/>
  </p:normalViewPr>
  <p:slideViewPr>
    <p:cSldViewPr snapToGrid="0" snapToObjects="1">
      <p:cViewPr varScale="1">
        <p:scale>
          <a:sx n="92" d="100"/>
          <a:sy n="92" d="100"/>
        </p:scale>
        <p:origin x="11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58160-85DC-0B45-8635-9E292C01C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0E52DE-94F0-A849-856A-7B2D73E052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926B0-A78A-2447-9D05-6D7D6F29C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86A3-3B95-3F47-9BC1-345755CE6AF7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A0349-6A2F-1E48-8EBE-8D5759CE4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A329B-786E-E647-9D63-5BF865FE3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4DF14-F6E1-5242-A4B9-62C5B0500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32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25548-CA66-874A-AC18-211114B54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52CB0-A023-1C46-BB04-7CA2A80CAE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99FDE-3F2E-2A46-AA03-A077CE0B4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86A3-3B95-3F47-9BC1-345755CE6AF7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6D380-5681-DB44-87DE-C699981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F4C47-AED1-CB46-8F1B-5ADFC2E37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4DF14-F6E1-5242-A4B9-62C5B0500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87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D111D5-A358-224B-BC53-8E85BD2BB9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69F34D-EF50-AE4D-9842-1926EBA4D4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64F4A-0631-0446-B917-AF6D7E3F6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86A3-3B95-3F47-9BC1-345755CE6AF7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8052E-5551-744B-8E1B-247BFB58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C7F56-5427-FF42-A3D6-BA9B75DE5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4DF14-F6E1-5242-A4B9-62C5B0500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27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2365E-B543-2B49-AB33-C4911FAA7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F3C6F-F753-F144-9EE8-5CE7C7CE4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97F31-35B4-D94D-9B3A-634DB6F31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86A3-3B95-3F47-9BC1-345755CE6AF7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282FA-2DF4-3A4C-A25B-FB83AE7B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B4D17-91E3-6D40-97D7-47911EFF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4DF14-F6E1-5242-A4B9-62C5B0500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67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0688-E004-2B44-9001-F01CA6255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79CE8-E51E-5144-AA2D-E84915D3E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FAEE5-5672-A74C-A62A-4C5A7961B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86A3-3B95-3F47-9BC1-345755CE6AF7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C4FA0-844F-E346-8483-FC586068C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DA151-D345-1044-9088-86B3EC6E0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4DF14-F6E1-5242-A4B9-62C5B0500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42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9C942-9FB8-4646-9500-69367BF02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C1428-F03F-BD4B-9E8B-942A88E7F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73D8C8-EA54-D44F-9C4C-A78F71A11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24CA61-6950-7C45-AD3E-4F8314F69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86A3-3B95-3F47-9BC1-345755CE6AF7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FF476A-6951-2846-9329-B45F44DBE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67D0E-105F-1547-95BA-098D2E00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4DF14-F6E1-5242-A4B9-62C5B0500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82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7769-FFB5-224C-90CD-BAC26096B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B7308-A290-E64C-BE79-C26173A4B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38CC7-2344-324C-82BD-C55985037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9A3A1-BDB3-E847-8EAC-ED18C4D1C5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EF8026-0484-3942-B013-7655F6E689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56BA83-2787-A34E-99A2-277C359F1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86A3-3B95-3F47-9BC1-345755CE6AF7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29B488-52DD-4140-9822-BFFA76FE4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D2072A-056D-8B49-B3FE-D16B4751B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4DF14-F6E1-5242-A4B9-62C5B0500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05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1A901-F204-6C4D-A883-4E6F32B4F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7EE081-263C-B74A-9F05-79DE261E9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86A3-3B95-3F47-9BC1-345755CE6AF7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3A5ABE-B483-AA4A-B0D5-89A06AD83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52D8A-B322-274E-AE8F-CEE71C691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4DF14-F6E1-5242-A4B9-62C5B0500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98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8FB270-9A1C-C146-8DDF-67A61308A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86A3-3B95-3F47-9BC1-345755CE6AF7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B6A797-ED3B-7D41-BF85-39A6B88C1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9739EF-9FDD-2748-8469-397A58520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4DF14-F6E1-5242-A4B9-62C5B0500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20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0B2B-861B-CA4B-8F88-F9565A4A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60BC0-63CC-754F-AEFD-AA3ACDE26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2AC83-CD2D-6546-8A61-288631F57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645BB-F031-574F-AE57-D45C1852A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86A3-3B95-3F47-9BC1-345755CE6AF7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AB625F-47D3-FE40-9E83-C3B25DD14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12AE20-B0D9-554F-B55B-A0B906D6B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4DF14-F6E1-5242-A4B9-62C5B0500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80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C6247-C96E-914E-994C-BEF9D9D29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B1021A-2F71-4E44-89CC-85E760737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BFD7E9-4333-9443-8063-AFE5090DA1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912CB-3179-EA44-BDB3-E3C75C9EA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86A3-3B95-3F47-9BC1-345755CE6AF7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0882DA-4248-F949-A35A-441CDBE85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337407-6AE4-F44F-B443-52B6357D4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4DF14-F6E1-5242-A4B9-62C5B0500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13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8F2015-6BB1-B243-BDAE-572934630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1C816-2A16-D949-B0CC-443ED7318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4558C-0654-0E41-8892-8681AF1D61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386A3-3B95-3F47-9BC1-345755CE6AF7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68546-6724-0E46-8292-3E388AE3AC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671A0-734E-B74F-92FB-969DCDCE5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4DF14-F6E1-5242-A4B9-62C5B0500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7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lorado.edu/clinicalpsychology/about-u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577F5-7DA3-8643-8A00-42D090355E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200" dirty="0">
                <a:latin typeface="Arial" panose="020B0604020202020204" pitchFamily="34" charset="0"/>
                <a:cs typeface="Arial" panose="020B0604020202020204" pitchFamily="34" charset="0"/>
              </a:rPr>
              <a:t>University of Colorado Boulder</a:t>
            </a:r>
            <a:br>
              <a:rPr lang="en-US" sz="5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5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200" dirty="0">
                <a:latin typeface="Arial" panose="020B0604020202020204" pitchFamily="34" charset="0"/>
                <a:cs typeface="Arial" panose="020B0604020202020204" pitchFamily="34" charset="0"/>
              </a:rPr>
              <a:t>Be Boulder!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10E612-6B8B-6246-A239-71BAA9A9E9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 Presentation by Ashleigh Auger</a:t>
            </a:r>
          </a:p>
        </p:txBody>
      </p:sp>
      <p:pic>
        <p:nvPicPr>
          <p:cNvPr id="4" name="Intro Slide.m4a" descr="Intro Slide.m4a">
            <a:hlinkClick r:id="" action="ppaction://media"/>
            <a:extLst>
              <a:ext uri="{FF2B5EF4-FFF2-40B4-BE49-F238E27FC236}">
                <a16:creationId xmlns:a16="http://schemas.microsoft.com/office/drawing/2014/main" id="{C272D81E-89AE-8C49-A8B2-FA506CDD1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45370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6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24C730-7608-6049-B4E4-014EF01BF26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2546350" y="254228"/>
            <a:ext cx="7099300" cy="348932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6155E4-084E-C940-83AC-DE3ED97BC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3739" y="3854335"/>
            <a:ext cx="3870060" cy="2749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A5B0DC-301D-7A44-AB64-4E870676DA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89" y="3854335"/>
            <a:ext cx="4104409" cy="2736273"/>
          </a:xfrm>
          <a:prstGeom prst="rect">
            <a:avLst/>
          </a:prstGeom>
        </p:spPr>
      </p:pic>
      <p:pic>
        <p:nvPicPr>
          <p:cNvPr id="12" name="Audio Recording Nov 15, 2021 at 12:47:55 AM" descr="Audio Recording Nov 15, 2021 at 12:47:55 AM">
            <a:hlinkClick r:id="" action="ppaction://media"/>
            <a:extLst>
              <a:ext uri="{FF2B5EF4-FFF2-40B4-BE49-F238E27FC236}">
                <a16:creationId xmlns:a16="http://schemas.microsoft.com/office/drawing/2014/main" id="{C513D288-9D50-E34C-9A55-70A28DC5E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07218" y="48584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B5EC7-8FA9-FD43-A467-79A539549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Clinical Psychology PhD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1E44F-ED86-6543-8CDF-1B8BD7562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Fall 2022 Application Deadline is December 1, 2021 at 10 pm Mountain Time</a:t>
            </a:r>
          </a:p>
          <a:p>
            <a:pPr fontAlgn="base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General Application Form requires a $60 fee</a:t>
            </a:r>
          </a:p>
          <a:p>
            <a:pPr fontAlgn="base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GRE General Test results are optional, there are no minimum score requirements</a:t>
            </a:r>
          </a:p>
          <a:p>
            <a:pPr fontAlgn="base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Accredited by the Commission of Accreditation of the American Psychological Association since 1949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linical Psychology PhD Program.m4a" descr="Clinical Psychology PhD Program.m4a">
            <a:hlinkClick r:id="" action="ppaction://media"/>
            <a:extLst>
              <a:ext uri="{FF2B5EF4-FFF2-40B4-BE49-F238E27FC236}">
                <a16:creationId xmlns:a16="http://schemas.microsoft.com/office/drawing/2014/main" id="{0D64913E-8D7D-9948-B9F9-2024F5640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8000" y="494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7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040DA-2194-6844-8EE7-A05BAD21D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Tuition and Fees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754B0-F915-464D-8C31-CF0F91669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state tuition is $2,028 for 1-3 credit hours, $676 per credit hour after that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Out of state tuition is $5,370 for 1-3 credit hours, $1,790 per credit hour after that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Mandatory fees are approximately $887.35 per semester for full time students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uition and Fees.m4a" descr="Tuition and Fees.m4a">
            <a:hlinkClick r:id="" action="ppaction://media"/>
            <a:extLst>
              <a:ext uri="{FF2B5EF4-FFF2-40B4-BE49-F238E27FC236}">
                <a16:creationId xmlns:a16="http://schemas.microsoft.com/office/drawing/2014/main" id="{C7401D44-1058-CD49-88C2-FD5887250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44357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4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6EF42-2B36-2141-8BD9-3FB54D21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Faculty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9901B5-613D-714D-801B-4E1675640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66405"/>
            <a:ext cx="3568700" cy="4762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22D9D-6825-5641-99A9-3C226FFA2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900" y="1366406"/>
            <a:ext cx="3820186" cy="4762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8AE0B2-8040-534C-B4CE-77CA88D5C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7813" y="1366405"/>
            <a:ext cx="3568700" cy="4762500"/>
          </a:xfrm>
          <a:prstGeom prst="rect">
            <a:avLst/>
          </a:prstGeom>
        </p:spPr>
      </p:pic>
      <p:pic>
        <p:nvPicPr>
          <p:cNvPr id="10" name="Faculty.m4a" descr="Faculty.m4a">
            <a:hlinkClick r:id="" action="ppaction://media"/>
            <a:extLst>
              <a:ext uri="{FF2B5EF4-FFF2-40B4-BE49-F238E27FC236}">
                <a16:creationId xmlns:a16="http://schemas.microsoft.com/office/drawing/2014/main" id="{3B0571DA-7639-4D4D-B890-3D05263F7B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51413" y="4122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4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03EF9D-0087-C54A-B892-44D4BE660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3430298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“The purpose of the program is to prepare students for academic and applied research careers. It is not designed to train private practitioners.”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03A161-489C-9146-B122-B860ECDA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777345"/>
            <a:ext cx="10515600" cy="312305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169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951D897-1EFB-314D-9F72-0BBB2E697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B7D1B8E-D738-B74C-97AE-805D33C38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https://www.colorado.edu/clinicalpsychology/about-us</a:t>
            </a:r>
            <a:endParaRPr lang="en-US" dirty="0"/>
          </a:p>
          <a:p>
            <a:endParaRPr lang="en-US" dirty="0"/>
          </a:p>
          <a:p>
            <a:r>
              <a:rPr lang="en-US" dirty="0"/>
              <a:t>This is the main link for the clinical psychology program. All information was found on the website. The photos of the school were found using </a:t>
            </a:r>
            <a:r>
              <a:rPr lang="en-US"/>
              <a:t>Google Images</a:t>
            </a:r>
          </a:p>
        </p:txBody>
      </p:sp>
    </p:spTree>
    <p:extLst>
      <p:ext uri="{BB962C8B-B14F-4D97-AF65-F5344CB8AC3E}">
        <p14:creationId xmlns:p14="http://schemas.microsoft.com/office/powerpoint/2010/main" val="1588164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188</Words>
  <Application>Microsoft Macintosh PowerPoint</Application>
  <PresentationFormat>Widescreen</PresentationFormat>
  <Paragraphs>17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University of Colorado Boulder  Be Boulder!</vt:lpstr>
      <vt:lpstr>PowerPoint Presentation</vt:lpstr>
      <vt:lpstr>Clinical Psychology PhD Program</vt:lpstr>
      <vt:lpstr>Tuition and Fees</vt:lpstr>
      <vt:lpstr>Faculty</vt:lpstr>
      <vt:lpstr> “The purpose of the program is to prepare students for academic and applied research careers. It is not designed to train private practitioners.”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Colorado Boulder  Be Boulder!</dc:title>
  <dc:creator>Ashleigh Auger</dc:creator>
  <cp:lastModifiedBy>Ashleigh Auger</cp:lastModifiedBy>
  <cp:revision>1</cp:revision>
  <dcterms:created xsi:type="dcterms:W3CDTF">2021-11-15T05:25:36Z</dcterms:created>
  <dcterms:modified xsi:type="dcterms:W3CDTF">2021-11-15T06:15:32Z</dcterms:modified>
</cp:coreProperties>
</file>