
<file path=[Content_Types].xml><?xml version="1.0" encoding="utf-8"?>
<Types xmlns="http://schemas.openxmlformats.org/package/2006/content-types">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85" r:id="rId4"/>
  </p:sldMasterIdLst>
  <p:sldIdLst>
    <p:sldId id="343" r:id="rId5"/>
    <p:sldId id="257" r:id="rId6"/>
    <p:sldId id="351" r:id="rId7"/>
    <p:sldId id="284" r:id="rId8"/>
    <p:sldId id="28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FF7"/>
    <a:srgbClr val="D0D1D9"/>
    <a:srgbClr val="F6F9FF"/>
    <a:srgbClr val="1919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34" autoAdjust="0"/>
  </p:normalViewPr>
  <p:slideViewPr>
    <p:cSldViewPr snapToGrid="0">
      <p:cViewPr varScale="1">
        <p:scale>
          <a:sx n="72" d="100"/>
          <a:sy n="72"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F9512BDE-EEA0-404B-8D45-8AA93D61DABC}"/>
              </a:ext>
            </a:extLst>
          </p:cNvPr>
          <p:cNvSpPr/>
          <p:nvPr userDrawn="1"/>
        </p:nvSpPr>
        <p:spPr>
          <a:xfrm flipH="1">
            <a:off x="-1" y="4450188"/>
            <a:ext cx="12192000" cy="2407811"/>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1" name="Rectangle">
            <a:extLst>
              <a:ext uri="{FF2B5EF4-FFF2-40B4-BE49-F238E27FC236}">
                <a16:creationId xmlns:a16="http://schemas.microsoft.com/office/drawing/2014/main" id="{E1223535-0F2F-6340-80B9-0B5D9364A13F}"/>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1"/>
          <p:cNvSpPr>
            <a:spLocks noGrp="1"/>
          </p:cNvSpPr>
          <p:nvPr>
            <p:ph type="ctrTitle"/>
          </p:nvPr>
        </p:nvSpPr>
        <p:spPr>
          <a:xfrm>
            <a:off x="1097280" y="758952"/>
            <a:ext cx="10058400" cy="3566160"/>
          </a:xfrm>
          <a:prstGeom prst="rect">
            <a:avLst/>
          </a:prstGeom>
        </p:spPr>
        <p:txBody>
          <a:bodyPr anchor="b">
            <a:normAutofit/>
          </a:bodyPr>
          <a:lstStyle>
            <a:lvl1pPr algn="l">
              <a:lnSpc>
                <a:spcPct val="90000"/>
              </a:lnSpc>
              <a:defRPr sz="8000" cap="all" spc="-50" baseline="0">
                <a:solidFill>
                  <a:schemeClr val="tx1">
                    <a:lumMod val="85000"/>
                    <a:lumOff val="15000"/>
                  </a:schemeClr>
                </a:solidFill>
              </a:defRPr>
            </a:lvl1pPr>
          </a:lstStyle>
          <a:p>
            <a:r>
              <a:rPr lang="en-US" noProof="0"/>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p>
        </p:txBody>
      </p: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noProof="0" smtClean="0"/>
              <a:t>11/11/2021</a:t>
            </a:fld>
            <a:endParaRPr lang="en-US" noProof="0"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noProof="0"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1723584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noProof="0" smtClean="0"/>
              <a:t>11/11/2021</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a16="http://schemas.microsoft.com/office/drawing/2014/main" id="{AA314B25-B4AF-394E-BBDA-7E6BAD315F39}"/>
              </a:ext>
            </a:extLst>
          </p:cNvPr>
          <p:cNvSpPr/>
          <p:nvPr userDrawn="1"/>
        </p:nvSpPr>
        <p:spPr>
          <a:xfrm>
            <a:off x="3351057" y="0"/>
            <a:ext cx="8840943"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737575EF-0D14-6140-A91B-260C9C9DFE41}"/>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0" name="Title Placeholder 1">
            <a:extLst>
              <a:ext uri="{FF2B5EF4-FFF2-40B4-BE49-F238E27FC236}">
                <a16:creationId xmlns:a16="http://schemas.microsoft.com/office/drawing/2014/main" id="{82544261-8049-494B-A93D-BDFF1BB84722}"/>
              </a:ext>
            </a:extLst>
          </p:cNvPr>
          <p:cNvSpPr>
            <a:spLocks noGrp="1"/>
          </p:cNvSpPr>
          <p:nvPr>
            <p:ph type="title" hasCustomPrompt="1"/>
          </p:nvPr>
        </p:nvSpPr>
        <p:spPr>
          <a:xfrm>
            <a:off x="635000" y="3135207"/>
            <a:ext cx="4886854" cy="587584"/>
          </a:xfrm>
          <a:prstGeom prst="rect">
            <a:avLst/>
          </a:prstGeom>
        </p:spPr>
        <p:txBody>
          <a:bodyPr vert="horz" lIns="91440" tIns="45720" rIns="91440" bIns="45720" rtlCol="0" anchor="ctr">
            <a:normAutofit/>
          </a:bodyPr>
          <a:lstStyle>
            <a:lvl1pPr algn="ctr">
              <a:defRPr cap="all" baseline="0"/>
            </a:lvl1pPr>
          </a:lstStyle>
          <a:p>
            <a:r>
              <a:rPr lang="en-US" noProof="0"/>
              <a:t>Title goes here</a:t>
            </a:r>
          </a:p>
        </p:txBody>
      </p:sp>
      <p:sp>
        <p:nvSpPr>
          <p:cNvPr id="12" name="Content Placeholder 3">
            <a:extLst>
              <a:ext uri="{FF2B5EF4-FFF2-40B4-BE49-F238E27FC236}">
                <a16:creationId xmlns:a16="http://schemas.microsoft.com/office/drawing/2014/main" id="{9214786D-83EE-814C-A5E4-D0EC7D29D0C4}"/>
              </a:ext>
            </a:extLst>
          </p:cNvPr>
          <p:cNvSpPr>
            <a:spLocks noGrp="1"/>
          </p:cNvSpPr>
          <p:nvPr>
            <p:ph sz="half" idx="2"/>
          </p:nvPr>
        </p:nvSpPr>
        <p:spPr>
          <a:xfrm>
            <a:off x="5575829" y="633875"/>
            <a:ext cx="5981171" cy="5590250"/>
          </a:xfrm>
        </p:spPr>
        <p:txBody>
          <a:bodyPr anchor="ctr">
            <a:normAutofit/>
          </a:bodyPr>
          <a:lstStyle>
            <a:lvl1pPr marL="342900" indent="-342900">
              <a:buClr>
                <a:schemeClr val="tx1"/>
              </a:buClr>
              <a:buFont typeface="+mj-lt"/>
              <a:buAutoNum type="arabicPeriod"/>
              <a:defRPr sz="1600">
                <a:solidFill>
                  <a:schemeClr val="tx1"/>
                </a:solidFill>
              </a:defRPr>
            </a:lvl1pPr>
            <a:lvl2pPr marL="544068" indent="-342900">
              <a:buClr>
                <a:schemeClr val="tx1"/>
              </a:buClr>
              <a:buFont typeface="+mj-lt"/>
              <a:buAutoNum type="arabicPeriod"/>
              <a:defRPr sz="1400">
                <a:solidFill>
                  <a:schemeClr val="tx1"/>
                </a:solidFill>
              </a:defRPr>
            </a:lvl2pPr>
            <a:lvl3pPr marL="612648" indent="-228600">
              <a:buClr>
                <a:schemeClr val="tx1"/>
              </a:buClr>
              <a:buFont typeface="+mj-lt"/>
              <a:buAutoNum type="arabicPeriod"/>
              <a:defRPr sz="1100">
                <a:solidFill>
                  <a:schemeClr val="tx1"/>
                </a:solidFill>
              </a:defRPr>
            </a:lvl3pPr>
            <a:lvl4pPr marL="795528" indent="-228600">
              <a:buClr>
                <a:schemeClr val="tx1"/>
              </a:buClr>
              <a:buFont typeface="+mj-lt"/>
              <a:buAutoNum type="arabicPeriod"/>
              <a:defRPr sz="1100">
                <a:solidFill>
                  <a:schemeClr val="tx1"/>
                </a:solidFill>
              </a:defRPr>
            </a:lvl4pPr>
            <a:lvl5pPr marL="978408" indent="-228600">
              <a:buClr>
                <a:schemeClr val="tx1"/>
              </a:buClr>
              <a:buFont typeface="+mj-lt"/>
              <a:buAutoNum type="arabicPeriod"/>
              <a:defRPr sz="1100">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079185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noProof="0" smtClean="0"/>
              <a:t>11/11/2021</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a16="http://schemas.microsoft.com/office/drawing/2014/main" id="{2E148DD3-DD87-154B-80B4-2421965D3C83}"/>
              </a:ext>
            </a:extLst>
          </p:cNvPr>
          <p:cNvSpPr/>
          <p:nvPr userDrawn="1"/>
        </p:nvSpPr>
        <p:spPr>
          <a:xfrm>
            <a:off x="1" y="1714500"/>
            <a:ext cx="12192000" cy="3429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742E4732-0E8F-7B46-BD08-0F2EE0DA8786}"/>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7" name="Title Placeholder 1">
            <a:extLst>
              <a:ext uri="{FF2B5EF4-FFF2-40B4-BE49-F238E27FC236}">
                <a16:creationId xmlns:a16="http://schemas.microsoft.com/office/drawing/2014/main" id="{6E73F81A-7260-5C4F-A7FF-CA2CC731BC33}"/>
              </a:ext>
            </a:extLst>
          </p:cNvPr>
          <p:cNvSpPr>
            <a:spLocks noGrp="1"/>
          </p:cNvSpPr>
          <p:nvPr>
            <p:ph type="title" hasCustomPrompt="1"/>
          </p:nvPr>
        </p:nvSpPr>
        <p:spPr>
          <a:xfrm>
            <a:off x="5443870" y="942871"/>
            <a:ext cx="5711810" cy="587584"/>
          </a:xfrm>
          <a:prstGeom prst="rect">
            <a:avLst/>
          </a:prstGeom>
        </p:spPr>
        <p:txBody>
          <a:bodyPr vert="horz" lIns="91440" tIns="45720" rIns="91440" bIns="45720" rtlCol="0" anchor="ctr">
            <a:normAutofit/>
          </a:bodyPr>
          <a:lstStyle/>
          <a:p>
            <a:r>
              <a:rPr lang="en-US" noProof="0"/>
              <a:t>CLICK TO EDIT MASTER TITLE STYLE</a:t>
            </a:r>
          </a:p>
        </p:txBody>
      </p:sp>
      <p:sp>
        <p:nvSpPr>
          <p:cNvPr id="9" name="Content Placeholder 3">
            <a:extLst>
              <a:ext uri="{FF2B5EF4-FFF2-40B4-BE49-F238E27FC236}">
                <a16:creationId xmlns:a16="http://schemas.microsoft.com/office/drawing/2014/main" id="{4CD13CD4-3E4F-2E41-ACF4-2446257D236F}"/>
              </a:ext>
            </a:extLst>
          </p:cNvPr>
          <p:cNvSpPr>
            <a:spLocks noGrp="1"/>
          </p:cNvSpPr>
          <p:nvPr>
            <p:ph sz="half" idx="2"/>
          </p:nvPr>
        </p:nvSpPr>
        <p:spPr>
          <a:xfrm>
            <a:off x="5443870" y="1973589"/>
            <a:ext cx="5711810" cy="3941540"/>
          </a:xfrm>
        </p:spPr>
        <p:txBody>
          <a:bodyPr>
            <a:normAutofit/>
          </a:bodyPr>
          <a:lstStyle>
            <a:lvl1pPr>
              <a:buClr>
                <a:schemeClr val="tx1"/>
              </a:buClr>
              <a:defRPr sz="1600">
                <a:solidFill>
                  <a:schemeClr val="tx1"/>
                </a:solidFill>
              </a:defRPr>
            </a:lvl1pPr>
            <a:lvl2pPr marL="384048" indent="-182880">
              <a:buClr>
                <a:schemeClr val="tx1"/>
              </a:buClr>
              <a:buFont typeface="Arial" panose="020B0604020202020204" pitchFamily="34" charset="0"/>
              <a:buChar char="•"/>
              <a:defRPr sz="1400">
                <a:solidFill>
                  <a:schemeClr val="tx1"/>
                </a:solidFill>
              </a:defRPr>
            </a:lvl2pPr>
            <a:lvl3pPr marL="566928" indent="-182880">
              <a:buClr>
                <a:schemeClr val="tx1"/>
              </a:buClr>
              <a:buFont typeface="Arial" panose="020B0604020202020204" pitchFamily="34" charset="0"/>
              <a:buChar char="•"/>
              <a:defRPr sz="1100">
                <a:solidFill>
                  <a:schemeClr val="tx1"/>
                </a:solidFill>
              </a:defRPr>
            </a:lvl3pPr>
            <a:lvl4pPr marL="749808" indent="-182880">
              <a:buClr>
                <a:schemeClr val="tx1"/>
              </a:buClr>
              <a:buFont typeface="Arial" panose="020B0604020202020204" pitchFamily="34" charset="0"/>
              <a:buChar char="•"/>
              <a:defRPr sz="1100">
                <a:solidFill>
                  <a:schemeClr val="tx1"/>
                </a:solidFill>
              </a:defRPr>
            </a:lvl4pPr>
            <a:lvl5pPr marL="932688" indent="-182880">
              <a:buClr>
                <a:schemeClr val="tx1"/>
              </a:buClr>
              <a:buFont typeface="Arial" panose="020B0604020202020204" pitchFamily="34" charset="0"/>
              <a:buChar char="•"/>
              <a:defRPr sz="1100">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ntent Placeholder 3">
            <a:extLst>
              <a:ext uri="{FF2B5EF4-FFF2-40B4-BE49-F238E27FC236}">
                <a16:creationId xmlns:a16="http://schemas.microsoft.com/office/drawing/2014/main" id="{D8E69886-8907-DB47-87C2-0621AF156D9F}"/>
              </a:ext>
            </a:extLst>
          </p:cNvPr>
          <p:cNvSpPr>
            <a:spLocks noGrp="1"/>
          </p:cNvSpPr>
          <p:nvPr>
            <p:ph sz="half" idx="14"/>
          </p:nvPr>
        </p:nvSpPr>
        <p:spPr>
          <a:xfrm>
            <a:off x="605170" y="621039"/>
            <a:ext cx="4589130" cy="5603086"/>
          </a:xfrm>
          <a:solidFill>
            <a:srgbClr val="EDEFF7"/>
          </a:solidFill>
        </p:spPr>
        <p:txBody>
          <a:bodyPr>
            <a:normAutofit/>
          </a:bodyPr>
          <a:lstStyle>
            <a:lvl1pPr>
              <a:buClr>
                <a:schemeClr val="tx1"/>
              </a:buClr>
              <a:defRPr sz="1600">
                <a:solidFill>
                  <a:schemeClr val="tx1"/>
                </a:solidFill>
              </a:defRPr>
            </a:lvl1pPr>
            <a:lvl2pPr marL="384048" indent="-182880">
              <a:buClr>
                <a:schemeClr val="tx1"/>
              </a:buClr>
              <a:buFont typeface="Arial" panose="020B0604020202020204" pitchFamily="34" charset="0"/>
              <a:buChar char="•"/>
              <a:defRPr sz="1400">
                <a:solidFill>
                  <a:schemeClr val="tx1"/>
                </a:solidFill>
              </a:defRPr>
            </a:lvl2pPr>
            <a:lvl3pPr marL="566928" indent="-182880">
              <a:buClr>
                <a:schemeClr val="tx1"/>
              </a:buClr>
              <a:buFont typeface="Arial" panose="020B0604020202020204" pitchFamily="34" charset="0"/>
              <a:buChar char="•"/>
              <a:defRPr sz="1100">
                <a:solidFill>
                  <a:schemeClr val="tx1"/>
                </a:solidFill>
              </a:defRPr>
            </a:lvl3pPr>
            <a:lvl4pPr marL="749808" indent="-182880">
              <a:buClr>
                <a:schemeClr val="tx1"/>
              </a:buClr>
              <a:buFont typeface="Arial" panose="020B0604020202020204" pitchFamily="34" charset="0"/>
              <a:buChar char="•"/>
              <a:defRPr sz="1100">
                <a:solidFill>
                  <a:schemeClr val="tx1"/>
                </a:solidFill>
              </a:defRPr>
            </a:lvl4pPr>
            <a:lvl5pPr marL="932688" indent="-182880">
              <a:buClr>
                <a:schemeClr val="tx1"/>
              </a:buClr>
              <a:buFont typeface="Arial" panose="020B0604020202020204" pitchFamily="34" charset="0"/>
              <a:buChar char="•"/>
              <a:defRPr sz="1100">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626310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9C88DF2D-0421-A94C-82C1-867E1E5E4907}"/>
              </a:ext>
            </a:extLst>
          </p:cNvPr>
          <p:cNvSpPr/>
          <p:nvPr userDrawn="1"/>
        </p:nvSpPr>
        <p:spPr>
          <a:xfrm>
            <a:off x="10993582" y="0"/>
            <a:ext cx="1198418"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0" name="Rectangle">
            <a:extLst>
              <a:ext uri="{FF2B5EF4-FFF2-40B4-BE49-F238E27FC236}">
                <a16:creationId xmlns:a16="http://schemas.microsoft.com/office/drawing/2014/main" id="{334D05A3-7A20-9447-8D39-F2980D85413A}"/>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8" name="Rectangle 7">
            <a:extLst>
              <a:ext uri="{FF2B5EF4-FFF2-40B4-BE49-F238E27FC236}">
                <a16:creationId xmlns:a16="http://schemas.microsoft.com/office/drawing/2014/main" id="{DA134939-39C0-4522-A125-A13DFDA66490}"/>
              </a:ext>
            </a:extLst>
          </p:cNvPr>
          <p:cNvSpPr/>
          <p:nvPr/>
        </p:nvSpPr>
        <p:spPr>
          <a:xfrm>
            <a:off x="634999" y="3927894"/>
            <a:ext cx="10922000" cy="2326856"/>
          </a:xfrm>
          <a:prstGeom prst="rect">
            <a:avLst/>
          </a:prstGeom>
          <a:solidFill>
            <a:srgbClr val="F6F9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35001" y="603250"/>
            <a:ext cx="10921998" cy="3294019"/>
          </a:xfrm>
          <a:solidFill>
            <a:schemeClr val="bg1"/>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 name="Title 1"/>
          <p:cNvSpPr>
            <a:spLocks noGrp="1"/>
          </p:cNvSpPr>
          <p:nvPr>
            <p:ph type="title"/>
          </p:nvPr>
        </p:nvSpPr>
        <p:spPr>
          <a:xfrm>
            <a:off x="1097279" y="4298078"/>
            <a:ext cx="10113645" cy="743682"/>
          </a:xfrm>
          <a:prstGeom prst="rect">
            <a:avLst/>
          </a:prstGeom>
        </p:spPr>
        <p:txBody>
          <a:bodyPr tIns="0" bIns="0" anchor="b">
            <a:noAutofit/>
          </a:bodyPr>
          <a:lstStyle>
            <a:lvl1pPr>
              <a:defRPr sz="3600" b="0">
                <a:solidFill>
                  <a:schemeClr val="tx1"/>
                </a:solidFill>
              </a:defRPr>
            </a:lvl1pPr>
          </a:lstStyle>
          <a:p>
            <a:r>
              <a:rPr lang="en-US" noProof="0"/>
              <a:t>Click to edit Master title style</a:t>
            </a:r>
          </a:p>
        </p:txBody>
      </p:sp>
      <p:sp>
        <p:nvSpPr>
          <p:cNvPr id="4" name="Text Placeholder 3"/>
          <p:cNvSpPr>
            <a:spLocks noGrp="1"/>
          </p:cNvSpPr>
          <p:nvPr>
            <p:ph type="body" sz="half" idx="2"/>
          </p:nvPr>
        </p:nvSpPr>
        <p:spPr>
          <a:xfrm>
            <a:off x="1097279" y="5213716"/>
            <a:ext cx="10113264" cy="609600"/>
          </a:xfrm>
        </p:spPr>
        <p:txBody>
          <a:bodyPr lIns="91440" tIns="0" rIns="91440" bIns="0">
            <a:normAutofit/>
          </a:bodyPr>
          <a:lstStyle>
            <a:lvl1pPr marL="0" indent="0">
              <a:spcBef>
                <a:spcPts val="0"/>
              </a:spcBef>
              <a:spcAft>
                <a:spcPts val="600"/>
              </a:spcAft>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noProof="0" smtClean="0"/>
              <a:t>11/11/2021</a:t>
            </a:fld>
            <a:endParaRPr lang="en-US" noProof="0"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noProof="0" dirty="0"/>
          </a:p>
        </p:txBody>
      </p:sp>
      <p:sp>
        <p:nvSpPr>
          <p:cNvPr id="7" name="Slide Number Placeholder 6"/>
          <p:cNvSpPr>
            <a:spLocks noGrp="1"/>
          </p:cNvSpPr>
          <p:nvPr>
            <p:ph type="sldNum" sz="quarter" idx="12"/>
          </p:nvPr>
        </p:nvSpPr>
        <p:spPr/>
        <p:txBody>
          <a:body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4046387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 Header">
    <p:bg>
      <p:bgPr>
        <a:solidFill>
          <a:schemeClr val="bg1"/>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F9512BDE-EEA0-404B-8D45-8AA93D61DABC}"/>
              </a:ext>
            </a:extLst>
          </p:cNvPr>
          <p:cNvSpPr/>
          <p:nvPr userDrawn="1"/>
        </p:nvSpPr>
        <p:spPr>
          <a:xfrm flipH="1">
            <a:off x="4217870" y="0"/>
            <a:ext cx="3599236" cy="6857999"/>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1" name="Rectangle">
            <a:extLst>
              <a:ext uri="{FF2B5EF4-FFF2-40B4-BE49-F238E27FC236}">
                <a16:creationId xmlns:a16="http://schemas.microsoft.com/office/drawing/2014/main" id="{E1223535-0F2F-6340-80B9-0B5D9364A13F}"/>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1"/>
          <p:cNvSpPr>
            <a:spLocks noGrp="1"/>
          </p:cNvSpPr>
          <p:nvPr>
            <p:ph type="ctrTitle"/>
          </p:nvPr>
        </p:nvSpPr>
        <p:spPr>
          <a:xfrm>
            <a:off x="1097280" y="758952"/>
            <a:ext cx="10058400" cy="3566160"/>
          </a:xfrm>
          <a:prstGeom prst="rect">
            <a:avLst/>
          </a:prstGeom>
        </p:spPr>
        <p:txBody>
          <a:bodyPr anchor="b">
            <a:normAutofit/>
          </a:bodyPr>
          <a:lstStyle>
            <a:lvl1pPr algn="l">
              <a:lnSpc>
                <a:spcPct val="90000"/>
              </a:lnSpc>
              <a:defRPr sz="8000" cap="all" spc="-50" baseline="0">
                <a:solidFill>
                  <a:schemeClr val="tx1">
                    <a:lumMod val="85000"/>
                    <a:lumOff val="15000"/>
                  </a:schemeClr>
                </a:solidFill>
              </a:defRPr>
            </a:lvl1pPr>
          </a:lstStyle>
          <a:p>
            <a:r>
              <a:rPr lang="en-US" noProof="0"/>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p>
        </p:txBody>
      </p: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noProof="0" smtClean="0"/>
              <a:t>11/11/2021</a:t>
            </a:fld>
            <a:endParaRPr lang="en-US" noProof="0"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noProof="0"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1397075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202A34A5-A029-A246-82C6-D288185EB396}"/>
              </a:ext>
            </a:extLst>
          </p:cNvPr>
          <p:cNvSpPr/>
          <p:nvPr userDrawn="1"/>
        </p:nvSpPr>
        <p:spPr>
          <a:xfrm flipH="1">
            <a:off x="0" y="0"/>
            <a:ext cx="3351057"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3" name="Rectangle">
            <a:extLst>
              <a:ext uri="{FF2B5EF4-FFF2-40B4-BE49-F238E27FC236}">
                <a16:creationId xmlns:a16="http://schemas.microsoft.com/office/drawing/2014/main" id="{2773E1D8-C87F-EE46-8284-575DCA498E81}"/>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noProof="0" smtClean="0"/>
              <a:t>11/11/2021</a:t>
            </a:fld>
            <a:endParaRPr lang="en-US" noProof="0"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noProof="0"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1" name="Title Placeholder 1">
            <a:extLst>
              <a:ext uri="{FF2B5EF4-FFF2-40B4-BE49-F238E27FC236}">
                <a16:creationId xmlns:a16="http://schemas.microsoft.com/office/drawing/2014/main" id="{C429A40D-770E-C144-A5B5-6A4442C09C24}"/>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lvl1pPr>
          </a:lstStyle>
          <a:p>
            <a:r>
              <a:rPr lang="en-US" noProof="0"/>
              <a:t>CLICK TO EDIT MASTER TITLE STYLE</a:t>
            </a:r>
          </a:p>
        </p:txBody>
      </p:sp>
    </p:spTree>
    <p:extLst>
      <p:ext uri="{BB962C8B-B14F-4D97-AF65-F5344CB8AC3E}">
        <p14:creationId xmlns:p14="http://schemas.microsoft.com/office/powerpoint/2010/main" val="3432407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solidFill>
        <a:effectLst/>
      </p:bgPr>
    </p:bg>
    <p:spTree>
      <p:nvGrpSpPr>
        <p:cNvPr id="1" name=""/>
        <p:cNvGrpSpPr/>
        <p:nvPr/>
      </p:nvGrpSpPr>
      <p:grpSpPr>
        <a:xfrm>
          <a:off x="0" y="0"/>
          <a:ext cx="0" cy="0"/>
          <a:chOff x="0" y="0"/>
          <a:chExt cx="0" cy="0"/>
        </a:xfrm>
      </p:grpSpPr>
      <p:sp>
        <p:nvSpPr>
          <p:cNvPr id="15" name="Rectangle">
            <a:extLst>
              <a:ext uri="{FF2B5EF4-FFF2-40B4-BE49-F238E27FC236}">
                <a16:creationId xmlns:a16="http://schemas.microsoft.com/office/drawing/2014/main" id="{64248D99-2B30-464D-B9B7-4E5C3A1F3FB2}"/>
              </a:ext>
            </a:extLst>
          </p:cNvPr>
          <p:cNvSpPr/>
          <p:nvPr userDrawn="1"/>
        </p:nvSpPr>
        <p:spPr>
          <a:xfrm flipH="1">
            <a:off x="0" y="0"/>
            <a:ext cx="6096000"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6" name="Rectangle">
            <a:extLst>
              <a:ext uri="{FF2B5EF4-FFF2-40B4-BE49-F238E27FC236}">
                <a16:creationId xmlns:a16="http://schemas.microsoft.com/office/drawing/2014/main" id="{3FAFF55B-FDE6-394B-A39B-22627D8FB6EA}"/>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p:cNvSpPr>
            <a:spLocks noGrp="1"/>
          </p:cNvSpPr>
          <p:nvPr>
            <p:ph sz="half" idx="2"/>
          </p:nvPr>
        </p:nvSpPr>
        <p:spPr>
          <a:xfrm>
            <a:off x="1097280" y="2958274"/>
            <a:ext cx="4639736" cy="2910821"/>
          </a:xfrm>
        </p:spPr>
        <p:txBody>
          <a:bodyPr>
            <a:normAutofit/>
          </a:bodyPr>
          <a:lstStyle>
            <a:lvl1pPr>
              <a:defRPr sz="1600">
                <a:solidFill>
                  <a:schemeClr val="tx1"/>
                </a:solidFill>
              </a:defRPr>
            </a:lvl1pPr>
            <a:lvl2pPr>
              <a:defRPr sz="14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6" name="Content Placeholder 5"/>
          <p:cNvSpPr>
            <a:spLocks noGrp="1"/>
          </p:cNvSpPr>
          <p:nvPr>
            <p:ph sz="quarter" idx="4"/>
          </p:nvPr>
        </p:nvSpPr>
        <p:spPr>
          <a:xfrm>
            <a:off x="6515944" y="2958273"/>
            <a:ext cx="4639736" cy="2910821"/>
          </a:xfrm>
        </p:spPr>
        <p:txBody>
          <a:bodyPr>
            <a:normAutofit/>
          </a:bodyPr>
          <a:lstStyle>
            <a:lvl1pPr>
              <a:defRPr sz="1600">
                <a:solidFill>
                  <a:schemeClr val="tx1"/>
                </a:solidFill>
              </a:defRPr>
            </a:lvl1pPr>
            <a:lvl2pPr>
              <a:defRPr sz="14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noProof="0" smtClean="0"/>
              <a:t>11/11/2021</a:t>
            </a:fld>
            <a:endParaRPr lang="en-US" noProof="0"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noProof="0"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7" name="Title Placeholder 1">
            <a:extLst>
              <a:ext uri="{FF2B5EF4-FFF2-40B4-BE49-F238E27FC236}">
                <a16:creationId xmlns:a16="http://schemas.microsoft.com/office/drawing/2014/main" id="{99E345E4-E77C-484E-9FBB-E4EC71F08545}"/>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lvl1pPr>
          </a:lstStyle>
          <a:p>
            <a:r>
              <a:rPr lang="en-US" noProof="0"/>
              <a:t>CLICK TO EDIT MASTER TITLE STYLE</a:t>
            </a:r>
          </a:p>
        </p:txBody>
      </p:sp>
    </p:spTree>
    <p:extLst>
      <p:ext uri="{BB962C8B-B14F-4D97-AF65-F5344CB8AC3E}">
        <p14:creationId xmlns:p14="http://schemas.microsoft.com/office/powerpoint/2010/main" val="2423224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83ACCAC0-2C8A-CE43-8C55-22BB53C73920}"/>
              </a:ext>
            </a:extLst>
          </p:cNvPr>
          <p:cNvSpPr/>
          <p:nvPr userDrawn="1"/>
        </p:nvSpPr>
        <p:spPr>
          <a:xfrm flipH="1">
            <a:off x="0" y="0"/>
            <a:ext cx="3351057"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0" name="Rectangle">
            <a:extLst>
              <a:ext uri="{FF2B5EF4-FFF2-40B4-BE49-F238E27FC236}">
                <a16:creationId xmlns:a16="http://schemas.microsoft.com/office/drawing/2014/main" id="{A400A9BD-AA60-E24D-9FC2-722758C8C933}"/>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noProof="0" smtClean="0"/>
              <a:t>11/11/2021</a:t>
            </a:fld>
            <a:endParaRPr lang="en-US" noProof="0"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noProof="0"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4" name="Title Placeholder 1">
            <a:extLst>
              <a:ext uri="{FF2B5EF4-FFF2-40B4-BE49-F238E27FC236}">
                <a16:creationId xmlns:a16="http://schemas.microsoft.com/office/drawing/2014/main" id="{D4076461-FF7A-8843-B7F9-D041F3FB22FC}"/>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lvl1pPr>
          </a:lstStyle>
          <a:p>
            <a:r>
              <a:rPr lang="en-US" noProof="0"/>
              <a:t>CLICK TO EDIT MASTER TITLE STYLE</a:t>
            </a:r>
          </a:p>
        </p:txBody>
      </p:sp>
    </p:spTree>
    <p:extLst>
      <p:ext uri="{BB962C8B-B14F-4D97-AF65-F5344CB8AC3E}">
        <p14:creationId xmlns:p14="http://schemas.microsoft.com/office/powerpoint/2010/main" val="3020399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am ">
    <p:bg>
      <p:bgPr>
        <a:solidFill>
          <a:schemeClr val="bg1"/>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35FB147F-5DC4-B24C-B8CB-D3DA74290381}"/>
              </a:ext>
            </a:extLst>
          </p:cNvPr>
          <p:cNvSpPr/>
          <p:nvPr userDrawn="1"/>
        </p:nvSpPr>
        <p:spPr>
          <a:xfrm>
            <a:off x="1" y="3429000"/>
            <a:ext cx="12192000" cy="3429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0" name="Rectangle">
            <a:extLst>
              <a:ext uri="{FF2B5EF4-FFF2-40B4-BE49-F238E27FC236}">
                <a16:creationId xmlns:a16="http://schemas.microsoft.com/office/drawing/2014/main" id="{A400A9BD-AA60-E24D-9FC2-722758C8C933}"/>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noProof="0" smtClean="0"/>
              <a:t>11/11/2021</a:t>
            </a:fld>
            <a:endParaRPr lang="en-US" noProof="0"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noProof="0"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9" name="Picture Placeholder 3">
            <a:extLst>
              <a:ext uri="{FF2B5EF4-FFF2-40B4-BE49-F238E27FC236}">
                <a16:creationId xmlns:a16="http://schemas.microsoft.com/office/drawing/2014/main" id="{B9308E97-4F89-394E-856A-5B4EFCB2E73D}"/>
              </a:ext>
            </a:extLst>
          </p:cNvPr>
          <p:cNvSpPr>
            <a:spLocks noGrp="1"/>
          </p:cNvSpPr>
          <p:nvPr>
            <p:ph type="pic" sz="quarter" idx="13"/>
          </p:nvPr>
        </p:nvSpPr>
        <p:spPr>
          <a:xfrm>
            <a:off x="1097279" y="1930861"/>
            <a:ext cx="2919413" cy="2919413"/>
          </a:xfrm>
          <a:solidFill>
            <a:srgbClr val="EDEFF7"/>
          </a:solidFill>
        </p:spPr>
        <p:txBody>
          <a:bodyPr anchor="ctr"/>
          <a:lstStyle>
            <a:lvl1pPr algn="ctr">
              <a:defRPr/>
            </a:lvl1pPr>
          </a:lstStyle>
          <a:p>
            <a:r>
              <a:rPr lang="en-US" noProof="0"/>
              <a:t>Click icon to add picture</a:t>
            </a:r>
            <a:endParaRPr lang="en-US" noProof="0" dirty="0"/>
          </a:p>
        </p:txBody>
      </p:sp>
      <p:sp>
        <p:nvSpPr>
          <p:cNvPr id="20" name="Picture Placeholder 3">
            <a:extLst>
              <a:ext uri="{FF2B5EF4-FFF2-40B4-BE49-F238E27FC236}">
                <a16:creationId xmlns:a16="http://schemas.microsoft.com/office/drawing/2014/main" id="{A50BECA0-8817-964B-AEDB-A45669684C37}"/>
              </a:ext>
            </a:extLst>
          </p:cNvPr>
          <p:cNvSpPr>
            <a:spLocks noGrp="1"/>
          </p:cNvSpPr>
          <p:nvPr>
            <p:ph type="pic" sz="quarter" idx="14"/>
          </p:nvPr>
        </p:nvSpPr>
        <p:spPr>
          <a:xfrm>
            <a:off x="4659186" y="1930861"/>
            <a:ext cx="2919413" cy="2919413"/>
          </a:xfrm>
          <a:solidFill>
            <a:srgbClr val="EDEFF7"/>
          </a:solidFill>
        </p:spPr>
        <p:txBody>
          <a:bodyPr anchor="ctr"/>
          <a:lstStyle>
            <a:lvl1pPr algn="ctr">
              <a:defRPr/>
            </a:lvl1pPr>
          </a:lstStyle>
          <a:p>
            <a:r>
              <a:rPr lang="en-US" noProof="0"/>
              <a:t>Click icon to add picture</a:t>
            </a:r>
            <a:endParaRPr lang="en-US" noProof="0" dirty="0"/>
          </a:p>
        </p:txBody>
      </p:sp>
      <p:sp>
        <p:nvSpPr>
          <p:cNvPr id="21" name="Picture Placeholder 3">
            <a:extLst>
              <a:ext uri="{FF2B5EF4-FFF2-40B4-BE49-F238E27FC236}">
                <a16:creationId xmlns:a16="http://schemas.microsoft.com/office/drawing/2014/main" id="{EF399F4D-B67A-4C4B-BCF3-36FE110603F1}"/>
              </a:ext>
            </a:extLst>
          </p:cNvPr>
          <p:cNvSpPr>
            <a:spLocks noGrp="1"/>
          </p:cNvSpPr>
          <p:nvPr>
            <p:ph type="pic" sz="quarter" idx="15"/>
          </p:nvPr>
        </p:nvSpPr>
        <p:spPr>
          <a:xfrm>
            <a:off x="8221093" y="1930861"/>
            <a:ext cx="2919413" cy="2919413"/>
          </a:xfrm>
          <a:solidFill>
            <a:srgbClr val="EDEFF7"/>
          </a:solidFill>
        </p:spPr>
        <p:txBody>
          <a:bodyPr anchor="ctr"/>
          <a:lstStyle>
            <a:lvl1pPr algn="ctr">
              <a:defRPr/>
            </a:lvl1pPr>
          </a:lstStyle>
          <a:p>
            <a:r>
              <a:rPr lang="en-US" noProof="0"/>
              <a:t>Click icon to add picture</a:t>
            </a:r>
            <a:endParaRPr lang="en-US" noProof="0" dirty="0"/>
          </a:p>
        </p:txBody>
      </p:sp>
      <p:sp>
        <p:nvSpPr>
          <p:cNvPr id="22" name="Text Placeholder 3">
            <a:extLst>
              <a:ext uri="{FF2B5EF4-FFF2-40B4-BE49-F238E27FC236}">
                <a16:creationId xmlns:a16="http://schemas.microsoft.com/office/drawing/2014/main" id="{08305C84-E25F-EC49-8F2B-4C0181FD3ABF}"/>
              </a:ext>
            </a:extLst>
          </p:cNvPr>
          <p:cNvSpPr>
            <a:spLocks noGrp="1"/>
          </p:cNvSpPr>
          <p:nvPr>
            <p:ph type="body" sz="half" idx="2" hasCustomPrompt="1"/>
          </p:nvPr>
        </p:nvSpPr>
        <p:spPr>
          <a:xfrm>
            <a:off x="1097279" y="525732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3" name="Text Placeholder 3">
            <a:extLst>
              <a:ext uri="{FF2B5EF4-FFF2-40B4-BE49-F238E27FC236}">
                <a16:creationId xmlns:a16="http://schemas.microsoft.com/office/drawing/2014/main" id="{A57A1FCE-E6BF-3747-9D43-42DBA6656EC0}"/>
              </a:ext>
            </a:extLst>
          </p:cNvPr>
          <p:cNvSpPr>
            <a:spLocks noGrp="1"/>
          </p:cNvSpPr>
          <p:nvPr>
            <p:ph type="body" sz="half" idx="16" hasCustomPrompt="1"/>
          </p:nvPr>
        </p:nvSpPr>
        <p:spPr>
          <a:xfrm>
            <a:off x="4666773" y="525732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4" name="Text Placeholder 3">
            <a:extLst>
              <a:ext uri="{FF2B5EF4-FFF2-40B4-BE49-F238E27FC236}">
                <a16:creationId xmlns:a16="http://schemas.microsoft.com/office/drawing/2014/main" id="{5B4B74C8-96E7-684F-91B9-8CE56CD10F1E}"/>
              </a:ext>
            </a:extLst>
          </p:cNvPr>
          <p:cNvSpPr>
            <a:spLocks noGrp="1"/>
          </p:cNvSpPr>
          <p:nvPr>
            <p:ph type="body" sz="half" idx="17" hasCustomPrompt="1"/>
          </p:nvPr>
        </p:nvSpPr>
        <p:spPr>
          <a:xfrm>
            <a:off x="8236267" y="525732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5" name="Title Placeholder 1">
            <a:extLst>
              <a:ext uri="{FF2B5EF4-FFF2-40B4-BE49-F238E27FC236}">
                <a16:creationId xmlns:a16="http://schemas.microsoft.com/office/drawing/2014/main" id="{D522564E-B348-544F-A8E5-CFCAFA48B54B}"/>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lvl1pPr>
          </a:lstStyle>
          <a:p>
            <a:r>
              <a:rPr lang="en-US" noProof="0"/>
              <a:t>CLICK TO EDIT MASTER TITLE STYLE</a:t>
            </a:r>
          </a:p>
        </p:txBody>
      </p:sp>
    </p:spTree>
    <p:extLst>
      <p:ext uri="{BB962C8B-B14F-4D97-AF65-F5344CB8AC3E}">
        <p14:creationId xmlns:p14="http://schemas.microsoft.com/office/powerpoint/2010/main" val="1418890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noProof="0" smtClean="0"/>
              <a:t>11/11/2021</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2472297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and Image">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noProof="0" smtClean="0"/>
              <a:t>11/11/2021</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a16="http://schemas.microsoft.com/office/drawing/2014/main" id="{05BFC727-5650-B049-AA2A-2511C08FB35B}"/>
              </a:ext>
            </a:extLst>
          </p:cNvPr>
          <p:cNvSpPr/>
          <p:nvPr userDrawn="1"/>
        </p:nvSpPr>
        <p:spPr>
          <a:xfrm flipH="1">
            <a:off x="0" y="0"/>
            <a:ext cx="1195754"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E700C598-C823-744D-BE16-5114B7625057}"/>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0" name="Picture Placeholder 8">
            <a:extLst>
              <a:ext uri="{FF2B5EF4-FFF2-40B4-BE49-F238E27FC236}">
                <a16:creationId xmlns:a16="http://schemas.microsoft.com/office/drawing/2014/main" id="{21BED569-C9C5-8F4D-A42A-ED4914579D63}"/>
              </a:ext>
            </a:extLst>
          </p:cNvPr>
          <p:cNvSpPr>
            <a:spLocks noGrp="1"/>
          </p:cNvSpPr>
          <p:nvPr>
            <p:ph type="pic" sz="quarter" idx="13"/>
          </p:nvPr>
        </p:nvSpPr>
        <p:spPr>
          <a:xfrm>
            <a:off x="5924550" y="633875"/>
            <a:ext cx="5632450" cy="5591175"/>
          </a:xfrm>
          <a:solidFill>
            <a:schemeClr val="tx2"/>
          </a:solidFill>
        </p:spPr>
        <p:txBody>
          <a:bodyPr anchor="ctr"/>
          <a:lstStyle>
            <a:lvl1pPr algn="ctr">
              <a:defRPr>
                <a:solidFill>
                  <a:schemeClr val="bg1"/>
                </a:solidFill>
              </a:defRPr>
            </a:lvl1pPr>
          </a:lstStyle>
          <a:p>
            <a:r>
              <a:rPr lang="en-US" noProof="0"/>
              <a:t>Click icon to add picture</a:t>
            </a:r>
            <a:endParaRPr lang="en-US" noProof="0" dirty="0"/>
          </a:p>
        </p:txBody>
      </p:sp>
      <p:sp>
        <p:nvSpPr>
          <p:cNvPr id="11" name="Title Placeholder 1">
            <a:extLst>
              <a:ext uri="{FF2B5EF4-FFF2-40B4-BE49-F238E27FC236}">
                <a16:creationId xmlns:a16="http://schemas.microsoft.com/office/drawing/2014/main" id="{ACB6E588-2EB7-9A41-A93A-7757596EF9D6}"/>
              </a:ext>
            </a:extLst>
          </p:cNvPr>
          <p:cNvSpPr>
            <a:spLocks noGrp="1"/>
          </p:cNvSpPr>
          <p:nvPr>
            <p:ph type="title" hasCustomPrompt="1"/>
          </p:nvPr>
        </p:nvSpPr>
        <p:spPr>
          <a:xfrm>
            <a:off x="1195754" y="942870"/>
            <a:ext cx="4157296" cy="1292750"/>
          </a:xfrm>
          <a:prstGeom prst="rect">
            <a:avLst/>
          </a:prstGeom>
        </p:spPr>
        <p:txBody>
          <a:bodyPr vert="horz" lIns="91440" tIns="45720" rIns="91440" bIns="45720" rtlCol="0" anchor="ctr">
            <a:normAutofit/>
          </a:bodyPr>
          <a:lstStyle>
            <a:lvl1pPr>
              <a:defRPr cap="all" baseline="0"/>
            </a:lvl1pPr>
          </a:lstStyle>
          <a:p>
            <a:r>
              <a:rPr lang="en-US" noProof="0"/>
              <a:t>Title goes here</a:t>
            </a:r>
          </a:p>
        </p:txBody>
      </p:sp>
      <p:sp>
        <p:nvSpPr>
          <p:cNvPr id="12" name="Content Placeholder 3">
            <a:extLst>
              <a:ext uri="{FF2B5EF4-FFF2-40B4-BE49-F238E27FC236}">
                <a16:creationId xmlns:a16="http://schemas.microsoft.com/office/drawing/2014/main" id="{A6C0FE70-F6BB-3D40-AD3C-E704CABE499C}"/>
              </a:ext>
            </a:extLst>
          </p:cNvPr>
          <p:cNvSpPr>
            <a:spLocks noGrp="1"/>
          </p:cNvSpPr>
          <p:nvPr>
            <p:ph sz="half" idx="2"/>
          </p:nvPr>
        </p:nvSpPr>
        <p:spPr>
          <a:xfrm>
            <a:off x="1195754" y="2281657"/>
            <a:ext cx="4157296" cy="3633471"/>
          </a:xfrm>
        </p:spPr>
        <p:txBody>
          <a:bodyPr>
            <a:normAutofit/>
          </a:bodyPr>
          <a:lstStyle>
            <a:lvl1pPr marL="0" indent="0">
              <a:buClr>
                <a:schemeClr val="tx1"/>
              </a:buClr>
              <a:buNone/>
              <a:defRPr sz="1600">
                <a:solidFill>
                  <a:schemeClr val="tx1"/>
                </a:solidFill>
              </a:defRPr>
            </a:lvl1pPr>
            <a:lvl2pPr marL="201168" indent="0">
              <a:buClr>
                <a:schemeClr val="tx1"/>
              </a:buClr>
              <a:buFont typeface="Arial" panose="020B0604020202020204" pitchFamily="34" charset="0"/>
              <a:buNone/>
              <a:defRPr sz="1400">
                <a:solidFill>
                  <a:schemeClr val="tx1"/>
                </a:solidFill>
              </a:defRPr>
            </a:lvl2pPr>
            <a:lvl3pPr marL="384048" indent="0">
              <a:buClr>
                <a:schemeClr val="tx1"/>
              </a:buClr>
              <a:buFont typeface="Arial" panose="020B0604020202020204" pitchFamily="34" charset="0"/>
              <a:buNone/>
              <a:defRPr sz="1100">
                <a:solidFill>
                  <a:schemeClr val="tx1"/>
                </a:solidFill>
              </a:defRPr>
            </a:lvl3pPr>
            <a:lvl4pPr marL="566928" indent="0">
              <a:buClr>
                <a:schemeClr val="tx1"/>
              </a:buClr>
              <a:buFont typeface="Arial" panose="020B0604020202020204" pitchFamily="34" charset="0"/>
              <a:buNone/>
              <a:defRPr sz="1100">
                <a:solidFill>
                  <a:schemeClr val="tx1"/>
                </a:solidFill>
              </a:defRPr>
            </a:lvl4pPr>
            <a:lvl5pPr marL="749808" indent="0">
              <a:buClr>
                <a:schemeClr val="tx1"/>
              </a:buClr>
              <a:buFont typeface="Arial" panose="020B0604020202020204" pitchFamily="34" charset="0"/>
              <a:buNone/>
              <a:defRPr sz="1100">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701714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noProof="0" smtClean="0"/>
              <a:t>11/11/2021</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a16="http://schemas.microsoft.com/office/drawing/2014/main" id="{0AB10FFC-D586-994D-8D3D-F4042255CB72}"/>
              </a:ext>
            </a:extLst>
          </p:cNvPr>
          <p:cNvSpPr/>
          <p:nvPr userDrawn="1"/>
        </p:nvSpPr>
        <p:spPr>
          <a:xfrm flipH="1">
            <a:off x="0" y="0"/>
            <a:ext cx="12192000"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C7B0C08A-E831-D242-B2CE-2DEB004F982F}"/>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cxnSp>
        <p:nvCxnSpPr>
          <p:cNvPr id="7" name="Straight Connector 6">
            <a:extLst>
              <a:ext uri="{FF2B5EF4-FFF2-40B4-BE49-F238E27FC236}">
                <a16:creationId xmlns:a16="http://schemas.microsoft.com/office/drawing/2014/main" id="{105C2191-88F7-4148-96FD-E129F707E038}"/>
              </a:ext>
            </a:extLst>
          </p:cNvPr>
          <p:cNvCxnSpPr/>
          <p:nvPr userDrawn="1"/>
        </p:nvCxnSpPr>
        <p:spPr>
          <a:xfrm>
            <a:off x="6818393" y="999565"/>
            <a:ext cx="0" cy="48588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61FB2196-E251-5A40-86F7-6092CEBFA133}"/>
              </a:ext>
            </a:extLst>
          </p:cNvPr>
          <p:cNvSpPr>
            <a:spLocks noGrp="1"/>
          </p:cNvSpPr>
          <p:nvPr>
            <p:ph type="title" hasCustomPrompt="1"/>
          </p:nvPr>
        </p:nvSpPr>
        <p:spPr>
          <a:xfrm>
            <a:off x="635000" y="3135207"/>
            <a:ext cx="5460992" cy="587584"/>
          </a:xfrm>
          <a:prstGeom prst="rect">
            <a:avLst/>
          </a:prstGeom>
        </p:spPr>
        <p:txBody>
          <a:bodyPr vert="horz" lIns="91440" tIns="45720" rIns="91440" bIns="45720" rtlCol="0" anchor="ctr">
            <a:noAutofit/>
          </a:bodyPr>
          <a:lstStyle>
            <a:lvl1pPr algn="r">
              <a:defRPr sz="4800" cap="all" baseline="0"/>
            </a:lvl1pPr>
          </a:lstStyle>
          <a:p>
            <a:r>
              <a:rPr lang="en-US" noProof="0"/>
              <a:t>Title goes here</a:t>
            </a:r>
          </a:p>
        </p:txBody>
      </p:sp>
      <p:sp>
        <p:nvSpPr>
          <p:cNvPr id="12" name="Content Placeholder 3">
            <a:extLst>
              <a:ext uri="{FF2B5EF4-FFF2-40B4-BE49-F238E27FC236}">
                <a16:creationId xmlns:a16="http://schemas.microsoft.com/office/drawing/2014/main" id="{C2FACD1B-0D9C-A547-98A0-D66C341D3D74}"/>
              </a:ext>
            </a:extLst>
          </p:cNvPr>
          <p:cNvSpPr>
            <a:spLocks noGrp="1"/>
          </p:cNvSpPr>
          <p:nvPr>
            <p:ph sz="half" idx="2" hasCustomPrompt="1"/>
          </p:nvPr>
        </p:nvSpPr>
        <p:spPr>
          <a:xfrm>
            <a:off x="7540794" y="831286"/>
            <a:ext cx="4016206" cy="5195425"/>
          </a:xfrm>
        </p:spPr>
        <p:txBody>
          <a:bodyPr anchor="ctr">
            <a:normAutofit/>
          </a:bodyPr>
          <a:lstStyle>
            <a:lvl1pPr marL="342900" indent="-342900">
              <a:buClr>
                <a:schemeClr val="tx1"/>
              </a:buClr>
              <a:buFont typeface="+mj-lt"/>
              <a:buAutoNum type="arabicPeriod"/>
              <a:defRPr sz="1600">
                <a:solidFill>
                  <a:schemeClr val="tx1"/>
                </a:solidFill>
              </a:defRPr>
            </a:lvl1pPr>
            <a:lvl2pPr marL="544068" indent="-342900">
              <a:buClr>
                <a:schemeClr val="tx1"/>
              </a:buClr>
              <a:buFont typeface="+mj-lt"/>
              <a:buAutoNum type="arabicPeriod"/>
              <a:defRPr sz="1400"/>
            </a:lvl2pPr>
            <a:lvl3pPr marL="612648" indent="-228600">
              <a:buClr>
                <a:schemeClr val="tx1"/>
              </a:buClr>
              <a:buFont typeface="+mj-lt"/>
              <a:buAutoNum type="arabicPeriod"/>
              <a:defRPr sz="1100"/>
            </a:lvl3pPr>
            <a:lvl4pPr marL="795528" indent="-228600">
              <a:buClr>
                <a:schemeClr val="tx1"/>
              </a:buClr>
              <a:buFont typeface="+mj-lt"/>
              <a:buAutoNum type="arabicPeriod"/>
              <a:defRPr sz="1100"/>
            </a:lvl4pPr>
            <a:lvl5pPr marL="978408" indent="-228600">
              <a:buClr>
                <a:schemeClr val="tx1"/>
              </a:buClr>
              <a:buFont typeface="+mj-lt"/>
              <a:buAutoNum type="arabicPeriod"/>
              <a:defRPr sz="1100"/>
            </a:lvl5pPr>
          </a:lstStyle>
          <a:p>
            <a:pPr lvl="0"/>
            <a:r>
              <a:rPr lang="en-US" noProof="0"/>
              <a:t>Quote Goes Here</a:t>
            </a:r>
          </a:p>
        </p:txBody>
      </p:sp>
    </p:spTree>
    <p:extLst>
      <p:ext uri="{BB962C8B-B14F-4D97-AF65-F5344CB8AC3E}">
        <p14:creationId xmlns:p14="http://schemas.microsoft.com/office/powerpoint/2010/main" val="4184935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1552108B-1F90-0044-A7D4-0956E919F29A}"/>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Placeholder 1"/>
          <p:cNvSpPr>
            <a:spLocks noGrp="1"/>
          </p:cNvSpPr>
          <p:nvPr>
            <p:ph type="title"/>
          </p:nvPr>
        </p:nvSpPr>
        <p:spPr>
          <a:xfrm>
            <a:off x="1097280" y="942871"/>
            <a:ext cx="10058400" cy="587584"/>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noProof="0" smtClean="0"/>
              <a:t>11/11/2021</a:t>
            </a:fld>
            <a:endParaRPr lang="en-US" noProof="0"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noProof="0"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1050">
                <a:solidFill>
                  <a:srgbClr val="FFFFFF"/>
                </a:solidFill>
              </a:defRPr>
            </a:lvl1p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1394360962"/>
      </p:ext>
    </p:extLst>
  </p:cSld>
  <p:clrMap bg1="lt1" tx1="dk1" bg2="lt2" tx2="dk2" accent1="accent1" accent2="accent2" accent3="accent3" accent4="accent4" accent5="accent5" accent6="accent6" hlink="hlink" folHlink="folHlink"/>
  <p:sldLayoutIdLst>
    <p:sldLayoutId id="2147483674" r:id="rId1"/>
    <p:sldLayoutId id="2147483693" r:id="rId2"/>
    <p:sldLayoutId id="2147483675" r:id="rId3"/>
    <p:sldLayoutId id="2147483684" r:id="rId4"/>
    <p:sldLayoutId id="2147483678" r:id="rId5"/>
    <p:sldLayoutId id="2147483688" r:id="rId6"/>
    <p:sldLayoutId id="2147483679" r:id="rId7"/>
    <p:sldLayoutId id="2147483692" r:id="rId8"/>
    <p:sldLayoutId id="2147483691" r:id="rId9"/>
    <p:sldLayoutId id="2147483690" r:id="rId10"/>
    <p:sldLayoutId id="2147483689" r:id="rId11"/>
    <p:sldLayoutId id="2147483683" r:id="rId12"/>
  </p:sldLayoutIdLst>
  <p:hf sldNum="0" hdr="0" ftr="0" dt="0"/>
  <p:txStyles>
    <p:titleStyle>
      <a:lvl1pPr algn="l" defTabSz="914400" rtl="0" eaLnBrk="1" latinLnBrk="0" hangingPunct="1">
        <a:lnSpc>
          <a:spcPct val="90000"/>
        </a:lnSpc>
        <a:spcBef>
          <a:spcPct val="0"/>
        </a:spcBef>
        <a:buNone/>
        <a:defRPr sz="2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706" y="610141"/>
            <a:ext cx="10873048" cy="2580284"/>
          </a:xfrm>
          <a:prstGeom prst="rect">
            <a:avLst/>
          </a:prstGeom>
        </p:spPr>
      </p:pic>
      <p:sp>
        <p:nvSpPr>
          <p:cNvPr id="4" name="Title 3">
            <a:extLst>
              <a:ext uri="{FF2B5EF4-FFF2-40B4-BE49-F238E27FC236}">
                <a16:creationId xmlns:a16="http://schemas.microsoft.com/office/drawing/2014/main" id="{5B7AEFB0-51F2-5449-996C-73382891D2F9}"/>
              </a:ext>
            </a:extLst>
          </p:cNvPr>
          <p:cNvSpPr>
            <a:spLocks noGrp="1"/>
          </p:cNvSpPr>
          <p:nvPr>
            <p:ph type="ctrTitle"/>
          </p:nvPr>
        </p:nvSpPr>
        <p:spPr/>
        <p:txBody>
          <a:bodyPr/>
          <a:lstStyle/>
          <a:p>
            <a:r>
              <a:rPr lang="en-US" dirty="0"/>
              <a:t>The university of Vermont</a:t>
            </a:r>
          </a:p>
        </p:txBody>
      </p:sp>
      <p:sp>
        <p:nvSpPr>
          <p:cNvPr id="5" name="Subtitle 4">
            <a:extLst>
              <a:ext uri="{FF2B5EF4-FFF2-40B4-BE49-F238E27FC236}">
                <a16:creationId xmlns:a16="http://schemas.microsoft.com/office/drawing/2014/main" id="{B0F6D6CF-8D73-6643-A348-53AAE29FD1C2}"/>
              </a:ext>
            </a:extLst>
          </p:cNvPr>
          <p:cNvSpPr>
            <a:spLocks noGrp="1"/>
          </p:cNvSpPr>
          <p:nvPr>
            <p:ph type="subTitle" idx="1"/>
          </p:nvPr>
        </p:nvSpPr>
        <p:spPr>
          <a:xfrm>
            <a:off x="967048" y="4221203"/>
            <a:ext cx="10058400" cy="1143000"/>
          </a:xfrm>
        </p:spPr>
        <p:txBody>
          <a:bodyPr/>
          <a:lstStyle/>
          <a:p>
            <a:r>
              <a:rPr lang="en-US" dirty="0"/>
              <a:t>Burlington, VT 05405</a:t>
            </a:r>
          </a:p>
          <a:p>
            <a:r>
              <a:rPr lang="en-US" dirty="0"/>
              <a:t>Since 1791</a:t>
            </a:r>
          </a:p>
          <a:p>
            <a:endParaRPr lang="en-US" dirty="0"/>
          </a:p>
        </p:txBody>
      </p:sp>
      <p:pic>
        <p:nvPicPr>
          <p:cNvPr id="8" name="Audio 7">
            <a:hlinkClick r:id="" action="ppaction://media"/>
            <a:extLst>
              <a:ext uri="{FF2B5EF4-FFF2-40B4-BE49-F238E27FC236}">
                <a16:creationId xmlns:a16="http://schemas.microsoft.com/office/drawing/2014/main" id="{8C03E906-0515-4517-91CE-4F9A481F283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833365833"/>
      </p:ext>
    </p:extLst>
  </p:cSld>
  <p:clrMapOvr>
    <a:masterClrMapping/>
  </p:clrMapOvr>
  <mc:AlternateContent xmlns:mc="http://schemas.openxmlformats.org/markup-compatibility/2006">
    <mc:Choice xmlns:p14="http://schemas.microsoft.com/office/powerpoint/2010/main" Requires="p14">
      <p:transition spd="slow" p14:dur="2000" advTm="16443"/>
    </mc:Choice>
    <mc:Fallback>
      <p:transition spd="slow" advTm="164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DEFF7"/>
        </a:solidFill>
        <a:effectLst/>
      </p:bgPr>
    </p:bg>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55BA9AC8-EA60-644D-9DDA-B76203EA1E87}"/>
              </a:ext>
            </a:extLst>
          </p:cNvPr>
          <p:cNvSpPr>
            <a:spLocks noGrp="1"/>
          </p:cNvSpPr>
          <p:nvPr>
            <p:ph type="title"/>
          </p:nvPr>
        </p:nvSpPr>
        <p:spPr>
          <a:xfrm>
            <a:off x="1640810" y="1147156"/>
            <a:ext cx="4890087" cy="356138"/>
          </a:xfrm>
        </p:spPr>
        <p:txBody>
          <a:bodyPr>
            <a:normAutofit fontScale="90000"/>
          </a:bodyPr>
          <a:lstStyle/>
          <a:p>
            <a:r>
              <a:rPr lang="en-US" dirty="0">
                <a:solidFill>
                  <a:schemeClr val="tx1"/>
                </a:solidFill>
                <a:latin typeface="Book Antiqua" panose="02040602050305030304" pitchFamily="18" charset="0"/>
              </a:rPr>
              <a:t>Program of Study:</a:t>
            </a:r>
            <a:br>
              <a:rPr lang="en-US" dirty="0">
                <a:solidFill>
                  <a:schemeClr val="tx1"/>
                </a:solidFill>
                <a:latin typeface="Book Antiqua" panose="02040602050305030304" pitchFamily="18" charset="0"/>
              </a:rPr>
            </a:br>
            <a:r>
              <a:rPr lang="en-US" dirty="0">
                <a:solidFill>
                  <a:schemeClr val="tx1"/>
                </a:solidFill>
                <a:latin typeface="Book Antiqua" panose="02040602050305030304" pitchFamily="18" charset="0"/>
              </a:rPr>
              <a:t>        Masters in Social Work</a:t>
            </a:r>
            <a:br>
              <a:rPr lang="en-US" dirty="0">
                <a:solidFill>
                  <a:schemeClr val="tx1"/>
                </a:solidFill>
                <a:latin typeface="Book Antiqua" panose="02040602050305030304" pitchFamily="18" charset="0"/>
              </a:rPr>
            </a:br>
            <a:r>
              <a:rPr lang="en-US" dirty="0">
                <a:solidFill>
                  <a:schemeClr val="tx1"/>
                </a:solidFill>
                <a:latin typeface="Book Antiqua" panose="02040602050305030304" pitchFamily="18" charset="0"/>
              </a:rPr>
              <a:t>MSW (CswE) accredited.</a:t>
            </a:r>
          </a:p>
        </p:txBody>
      </p:sp>
      <p:sp>
        <p:nvSpPr>
          <p:cNvPr id="2" name="TextBox 1"/>
          <p:cNvSpPr txBox="1"/>
          <p:nvPr/>
        </p:nvSpPr>
        <p:spPr>
          <a:xfrm>
            <a:off x="1205347" y="2036619"/>
            <a:ext cx="3815542" cy="337528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400" dirty="0"/>
              <a:t>Application Submitting Timeline?</a:t>
            </a:r>
          </a:p>
          <a:p>
            <a:pPr marL="285750" indent="-285750">
              <a:spcAft>
                <a:spcPts val="800"/>
              </a:spcAft>
              <a:buFont typeface="Wingdings" panose="05000000000000000000" pitchFamily="2" charset="2"/>
              <a:buChar char="Ø"/>
            </a:pPr>
            <a:r>
              <a:rPr lang="en-US" sz="2400" b="1" dirty="0">
                <a:latin typeface="Times New Roman" panose="02020603050405020304" pitchFamily="18" charset="0"/>
                <a:ea typeface="Calibri" panose="020F0502020204030204" pitchFamily="34" charset="0"/>
                <a:cs typeface="Times New Roman" panose="02020603050405020304" pitchFamily="18" charset="0"/>
              </a:rPr>
              <a:t>Fall Deadline: January 11 for Advanced Standing Applicants, February 1 for funding.</a:t>
            </a:r>
          </a:p>
          <a:p>
            <a:pPr marL="285750" indent="-285750">
              <a:spcAft>
                <a:spcPts val="800"/>
              </a:spcAft>
              <a:buFont typeface="Wingdings" panose="05000000000000000000" pitchFamily="2" charset="2"/>
              <a:buChar char="Ø"/>
            </a:pPr>
            <a:r>
              <a:rPr lang="en-US" sz="2400" b="1" dirty="0">
                <a:latin typeface="Times New Roman" panose="02020603050405020304" pitchFamily="18" charset="0"/>
                <a:ea typeface="Calibri" panose="020F0502020204030204" pitchFamily="34" charset="0"/>
                <a:cs typeface="Times New Roman" panose="02020603050405020304" pitchFamily="18" charset="0"/>
              </a:rPr>
              <a:t>Application fee: $65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1400" dirty="0"/>
          </a:p>
          <a:p>
            <a:endParaRPr lang="en-US" dirty="0"/>
          </a:p>
        </p:txBody>
      </p:sp>
      <p:sp>
        <p:nvSpPr>
          <p:cNvPr id="3" name="TextBox 2"/>
          <p:cNvSpPr txBox="1"/>
          <p:nvPr/>
        </p:nvSpPr>
        <p:spPr>
          <a:xfrm>
            <a:off x="8588297" y="5547111"/>
            <a:ext cx="2917767"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a:latin typeface="Times New Roman" panose="02020603050405020304" pitchFamily="18" charset="0"/>
                <a:cs typeface="Times New Roman" panose="02020603050405020304" pitchFamily="18" charset="0"/>
              </a:rPr>
              <a:t>Minimal GRE score?</a:t>
            </a:r>
          </a:p>
          <a:p>
            <a:pPr marL="342900" indent="-342900">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No GRE required</a:t>
            </a:r>
            <a:r>
              <a:rPr lang="en-US" dirty="0"/>
              <a:t>.</a:t>
            </a:r>
          </a:p>
        </p:txBody>
      </p:sp>
      <p:sp>
        <p:nvSpPr>
          <p:cNvPr id="7" name="TextBox 6"/>
          <p:cNvSpPr txBox="1"/>
          <p:nvPr/>
        </p:nvSpPr>
        <p:spPr>
          <a:xfrm>
            <a:off x="5242423" y="2472635"/>
            <a:ext cx="3815542" cy="298543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1400" dirty="0">
                <a:latin typeface="Times New Roman" panose="02020603050405020304" pitchFamily="18" charset="0"/>
                <a:cs typeface="Times New Roman" panose="02020603050405020304" pitchFamily="18" charset="0"/>
              </a:rPr>
              <a:t>Credit hours Required?</a:t>
            </a:r>
          </a:p>
          <a:p>
            <a:pPr marL="285750" indent="-285750">
              <a:spcAft>
                <a:spcPts val="800"/>
              </a:spcAft>
              <a:buFont typeface="Wingdings" panose="05000000000000000000" pitchFamily="2" charset="2"/>
              <a:buChar char="Ø"/>
            </a:pPr>
            <a:r>
              <a:rPr lang="en-US" sz="1400" dirty="0">
                <a:latin typeface="Times New Roman" panose="02020603050405020304" pitchFamily="18" charset="0"/>
                <a:cs typeface="Times New Roman" panose="02020603050405020304" pitchFamily="18" charset="0"/>
              </a:rPr>
              <a:t>MSW - Full-Time, Advanced Standing, 1.5-Year Course of Study (39 Credits)</a:t>
            </a:r>
          </a:p>
          <a:p>
            <a:pPr marL="285750" indent="-285750">
              <a:spcAft>
                <a:spcPts val="800"/>
              </a:spcAft>
              <a:buFont typeface="Wingdings" panose="05000000000000000000" pitchFamily="2" charset="2"/>
              <a:buChar char="Ø"/>
            </a:pPr>
            <a:r>
              <a:rPr lang="en-US" sz="1400" dirty="0">
                <a:latin typeface="Times New Roman" panose="02020603050405020304" pitchFamily="18" charset="0"/>
                <a:cs typeface="Times New Roman" panose="02020603050405020304" pitchFamily="18" charset="0"/>
              </a:rPr>
              <a:t>SEMESTER 1 - SUMMER (10 CREDITS)</a:t>
            </a:r>
          </a:p>
          <a:p>
            <a:pPr marL="285750" indent="-285750">
              <a:spcAft>
                <a:spcPts val="800"/>
              </a:spcAft>
              <a:buFont typeface="Wingdings" panose="05000000000000000000" pitchFamily="2" charset="2"/>
              <a:buChar char="Ø"/>
            </a:pPr>
            <a:r>
              <a:rPr lang="en-US" sz="1400" dirty="0">
                <a:latin typeface="Times New Roman" panose="02020603050405020304" pitchFamily="18" charset="0"/>
                <a:cs typeface="Times New Roman" panose="02020603050405020304" pitchFamily="18" charset="0"/>
              </a:rPr>
              <a:t>SEMESTER 2 - FALL (13 CREDITS)</a:t>
            </a:r>
          </a:p>
          <a:p>
            <a:pPr marL="285750" indent="-285750">
              <a:spcAft>
                <a:spcPts val="800"/>
              </a:spcAft>
              <a:buFont typeface="Wingdings" panose="05000000000000000000" pitchFamily="2" charset="2"/>
              <a:buChar char="Ø"/>
            </a:pPr>
            <a:r>
              <a:rPr lang="en-US" sz="1400" dirty="0">
                <a:latin typeface="Times New Roman" panose="02020603050405020304" pitchFamily="18" charset="0"/>
                <a:cs typeface="Times New Roman" panose="02020603050405020304" pitchFamily="18" charset="0"/>
              </a:rPr>
              <a:t>SEMESTER 3 - SPRING (16 CREDITS)</a:t>
            </a:r>
          </a:p>
          <a:p>
            <a:pPr marL="285750" indent="-285750">
              <a:spcAft>
                <a:spcPts val="800"/>
              </a:spcAft>
              <a:buFont typeface="Wingdings" panose="05000000000000000000" pitchFamily="2" charset="2"/>
              <a:buChar char="Ø"/>
            </a:pPr>
            <a:r>
              <a:rPr lang="en-US" sz="1400" dirty="0">
                <a:latin typeface="Times New Roman" panose="02020603050405020304" pitchFamily="18" charset="0"/>
                <a:cs typeface="Times New Roman" panose="02020603050405020304" pitchFamily="18" charset="0"/>
              </a:rPr>
              <a:t>*Minimum of 20 hours each week for a total of 300 hours per semest</a:t>
            </a:r>
            <a:r>
              <a:rPr lang="en-US" sz="1400" dirty="0"/>
              <a:t>er</a:t>
            </a:r>
          </a:p>
          <a:p>
            <a:pPr marL="285750" indent="-285750">
              <a:spcAft>
                <a:spcPts val="800"/>
              </a:spcAft>
              <a:buFont typeface="Wingdings" panose="05000000000000000000" pitchFamily="2" charset="2"/>
              <a:buChar char="Ø"/>
            </a:pPr>
            <a:endParaRPr lang="en-US" sz="1400" dirty="0"/>
          </a:p>
          <a:p>
            <a:endParaRPr lang="en-US" dirty="0"/>
          </a:p>
        </p:txBody>
      </p:sp>
      <p:pic>
        <p:nvPicPr>
          <p:cNvPr id="9" name="Audio 8">
            <a:hlinkClick r:id="" action="ppaction://media"/>
            <a:extLst>
              <a:ext uri="{FF2B5EF4-FFF2-40B4-BE49-F238E27FC236}">
                <a16:creationId xmlns:a16="http://schemas.microsoft.com/office/drawing/2014/main" id="{AEB47D5C-C299-476E-803C-1AEC405E567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276898735"/>
      </p:ext>
    </p:extLst>
  </p:cSld>
  <p:clrMapOvr>
    <a:masterClrMapping/>
  </p:clrMapOvr>
  <mc:AlternateContent xmlns:mc="http://schemas.openxmlformats.org/markup-compatibility/2006">
    <mc:Choice xmlns:p14="http://schemas.microsoft.com/office/powerpoint/2010/main" Requires="p14">
      <p:transition spd="slow" p14:dur="2000" advTm="70482"/>
    </mc:Choice>
    <mc:Fallback>
      <p:transition spd="slow" advTm="704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DEFF7"/>
        </a:solidFill>
        <a:effectLst/>
      </p:bgPr>
    </p:bg>
    <p:spTree>
      <p:nvGrpSpPr>
        <p:cNvPr id="1" name=""/>
        <p:cNvGrpSpPr/>
        <p:nvPr/>
      </p:nvGrpSpPr>
      <p:grpSpPr>
        <a:xfrm>
          <a:off x="0" y="0"/>
          <a:ext cx="0" cy="0"/>
          <a:chOff x="0" y="0"/>
          <a:chExt cx="0" cy="0"/>
        </a:xfrm>
      </p:grpSpPr>
      <p:sp>
        <p:nvSpPr>
          <p:cNvPr id="2" name="TextBox 1"/>
          <p:cNvSpPr txBox="1"/>
          <p:nvPr/>
        </p:nvSpPr>
        <p:spPr>
          <a:xfrm>
            <a:off x="931025" y="1837114"/>
            <a:ext cx="5774439" cy="38164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dirty="0">
                <a:solidFill>
                  <a:schemeClr val="tx1"/>
                </a:solidFill>
              </a:rPr>
              <a:t>Are courses offered online or in person?</a:t>
            </a:r>
          </a:p>
          <a:p>
            <a:endParaRPr lang="en-US" sz="1400" dirty="0">
              <a:solidFill>
                <a:schemeClr val="tx1"/>
              </a:solidFill>
            </a:endParaRPr>
          </a:p>
          <a:p>
            <a:pPr marL="285750" indent="-285750">
              <a:buFont typeface="Courier New" panose="02070309020205020404" pitchFamily="49" charset="0"/>
              <a:buChar char="o"/>
            </a:pPr>
            <a:r>
              <a:rPr lang="en-US" sz="2400" dirty="0">
                <a:solidFill>
                  <a:schemeClr val="tx1"/>
                </a:solidFill>
                <a:latin typeface="Britannic Bold" panose="020B0903060703020204" pitchFamily="34" charset="0"/>
              </a:rPr>
              <a:t>all MSW courses are offered on the Burlington campus at UVM.  In order to better serve students from out of town, courses are organized so that most students’ classes will be scheduled on two days in a row, which can reduce the expense and time needed for travel.</a:t>
            </a:r>
          </a:p>
          <a:p>
            <a:endParaRPr lang="en-US" dirty="0"/>
          </a:p>
        </p:txBody>
      </p:sp>
      <p:sp>
        <p:nvSpPr>
          <p:cNvPr id="7" name="TextBox 6"/>
          <p:cNvSpPr txBox="1"/>
          <p:nvPr/>
        </p:nvSpPr>
        <p:spPr>
          <a:xfrm>
            <a:off x="7362168" y="4853324"/>
            <a:ext cx="3815542" cy="80021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dirty="0"/>
              <a:t>Is an essay required?</a:t>
            </a:r>
          </a:p>
          <a:p>
            <a:pPr marL="285750" indent="-285750">
              <a:spcAft>
                <a:spcPts val="800"/>
              </a:spcAft>
              <a:buFont typeface="Courier New" panose="02070309020205020404" pitchFamily="49" charset="0"/>
              <a:buChar char="o"/>
            </a:pPr>
            <a:r>
              <a:rPr lang="en-US" sz="1400" dirty="0">
                <a:latin typeface="Britannic Bold" panose="020B0903060703020204" pitchFamily="34" charset="0"/>
              </a:rPr>
              <a:t>A Statement of Purpose serves as a Writing Sample.</a:t>
            </a:r>
            <a:endParaRPr lang="en-US" dirty="0">
              <a:latin typeface="Britannic Bold" panose="020B0903060703020204" pitchFamily="34" charset="0"/>
            </a:endParaRPr>
          </a:p>
        </p:txBody>
      </p:sp>
      <p:pic>
        <p:nvPicPr>
          <p:cNvPr id="5" name="Audio 4">
            <a:hlinkClick r:id="" action="ppaction://media"/>
            <a:extLst>
              <a:ext uri="{FF2B5EF4-FFF2-40B4-BE49-F238E27FC236}">
                <a16:creationId xmlns:a16="http://schemas.microsoft.com/office/drawing/2014/main" id="{E518A437-4F32-4C94-A3C6-91B56504878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477526842"/>
      </p:ext>
    </p:extLst>
  </p:cSld>
  <p:clrMapOvr>
    <a:masterClrMapping/>
  </p:clrMapOvr>
  <mc:AlternateContent xmlns:mc="http://schemas.openxmlformats.org/markup-compatibility/2006">
    <mc:Choice xmlns:p14="http://schemas.microsoft.com/office/powerpoint/2010/main" Requires="p14">
      <p:transition spd="slow" p14:dur="2000" advTm="41596"/>
    </mc:Choice>
    <mc:Fallback>
      <p:transition spd="slow" advTm="415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DEFF7"/>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00900CD-B943-934F-857F-30AA913FE9D9}"/>
              </a:ext>
            </a:extLst>
          </p:cNvPr>
          <p:cNvSpPr>
            <a:spLocks noGrp="1"/>
          </p:cNvSpPr>
          <p:nvPr>
            <p:ph type="title"/>
          </p:nvPr>
        </p:nvSpPr>
        <p:spPr>
          <a:xfrm>
            <a:off x="813369" y="988907"/>
            <a:ext cx="4157296" cy="1292750"/>
          </a:xfrm>
        </p:spPr>
        <p:txBody>
          <a:bodyPr/>
          <a:lstStyle/>
          <a:p>
            <a:r>
              <a:rPr lang="en-US" b="1" i="1" dirty="0"/>
              <a:t>Meet faculty member</a:t>
            </a:r>
            <a:br>
              <a:rPr lang="en-US" b="1" i="1" dirty="0"/>
            </a:br>
            <a:r>
              <a:rPr lang="en-US" b="1" i="1" dirty="0"/>
              <a:t>Danielle Jatlow.</a:t>
            </a:r>
          </a:p>
        </p:txBody>
      </p:sp>
      <p:pic>
        <p:nvPicPr>
          <p:cNvPr id="27" name="Picture Placeholder 26">
            <a:extLst>
              <a:ext uri="{FF2B5EF4-FFF2-40B4-BE49-F238E27FC236}">
                <a16:creationId xmlns:a16="http://schemas.microsoft.com/office/drawing/2014/main" id="{1E23C3D4-3265-654A-93D6-FE4FDACECE7C}"/>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5945187" y="633875"/>
            <a:ext cx="5591175" cy="5591175"/>
          </a:xfrm>
        </p:spPr>
      </p:pic>
      <p:sp>
        <p:nvSpPr>
          <p:cNvPr id="2" name="Content Placeholder 1"/>
          <p:cNvSpPr>
            <a:spLocks noGrp="1"/>
          </p:cNvSpPr>
          <p:nvPr>
            <p:ph sz="half" idx="2"/>
          </p:nvPr>
        </p:nvSpPr>
        <p:spPr/>
        <p:txBody>
          <a:bodyPr/>
          <a:lstStyle/>
          <a:p>
            <a:r>
              <a:rPr lang="en-US" sz="2000" dirty="0">
                <a:latin typeface="Times New Roman" panose="02020603050405020304" pitchFamily="18" charset="0"/>
                <a:cs typeface="Times New Roman" panose="02020603050405020304" pitchFamily="18" charset="0"/>
              </a:rPr>
              <a:t>AREAS OF EXPERTISE AND/OR RESEARCH</a:t>
            </a:r>
          </a:p>
          <a:p>
            <a:r>
              <a:rPr lang="en-US" sz="2000" dirty="0">
                <a:latin typeface="Times New Roman" panose="02020603050405020304" pitchFamily="18" charset="0"/>
                <a:cs typeface="Times New Roman" panose="02020603050405020304" pitchFamily="18" charset="0"/>
              </a:rPr>
              <a:t>•Adolescents, Young Adults, and Families</a:t>
            </a:r>
          </a:p>
          <a:p>
            <a:r>
              <a:rPr lang="en-US" sz="2000" dirty="0">
                <a:latin typeface="Times New Roman" panose="02020603050405020304" pitchFamily="18" charset="0"/>
                <a:cs typeface="Times New Roman" panose="02020603050405020304" pitchFamily="18" charset="0"/>
              </a:rPr>
              <a:t>•Mental Health and Wellness</a:t>
            </a:r>
          </a:p>
          <a:p>
            <a:r>
              <a:rPr lang="en-US" sz="2000" dirty="0">
                <a:latin typeface="Times New Roman" panose="02020603050405020304" pitchFamily="18" charset="0"/>
                <a:cs typeface="Times New Roman" panose="02020603050405020304" pitchFamily="18" charset="0"/>
              </a:rPr>
              <a:t>•Anti-Oppressive Practice</a:t>
            </a:r>
          </a:p>
          <a:p>
            <a:r>
              <a:rPr lang="en-US" sz="2000" dirty="0">
                <a:latin typeface="Times New Roman" panose="02020603050405020304" pitchFamily="18" charset="0"/>
                <a:cs typeface="Times New Roman" panose="02020603050405020304" pitchFamily="18" charset="0"/>
              </a:rPr>
              <a:t>•Community Health</a:t>
            </a:r>
          </a:p>
          <a:p>
            <a:r>
              <a:rPr lang="en-US" sz="2000" dirty="0">
                <a:latin typeface="Times New Roman" panose="02020603050405020304" pitchFamily="18" charset="0"/>
                <a:cs typeface="Times New Roman" panose="02020603050405020304" pitchFamily="18" charset="0"/>
              </a:rPr>
              <a:t>•Clinical Training and Consultation</a:t>
            </a:r>
          </a:p>
          <a:p>
            <a:endParaRPr lang="en-US" dirty="0"/>
          </a:p>
        </p:txBody>
      </p:sp>
      <p:pic>
        <p:nvPicPr>
          <p:cNvPr id="5" name="Audio 4">
            <a:hlinkClick r:id="" action="ppaction://media"/>
            <a:extLst>
              <a:ext uri="{FF2B5EF4-FFF2-40B4-BE49-F238E27FC236}">
                <a16:creationId xmlns:a16="http://schemas.microsoft.com/office/drawing/2014/main" id="{8D204929-B3FF-439F-A55A-B10588DE18C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255359701"/>
      </p:ext>
    </p:extLst>
  </p:cSld>
  <p:clrMapOvr>
    <a:masterClrMapping/>
  </p:clrMapOvr>
  <mc:AlternateContent xmlns:mc="http://schemas.openxmlformats.org/markup-compatibility/2006">
    <mc:Choice xmlns:p14="http://schemas.microsoft.com/office/powerpoint/2010/main" Requires="p14">
      <p:transition spd="slow" p14:dur="2000" advTm="32541"/>
    </mc:Choice>
    <mc:Fallback>
      <p:transition spd="slow" advTm="325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DEFF7"/>
        </a:solidFill>
        <a:effectLst/>
      </p:bgPr>
    </p:bg>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09E9EE2C-A105-614C-A133-EF7DF2AD004A}"/>
              </a:ext>
            </a:extLst>
          </p:cNvPr>
          <p:cNvSpPr>
            <a:spLocks noGrp="1"/>
          </p:cNvSpPr>
          <p:nvPr>
            <p:ph type="title"/>
          </p:nvPr>
        </p:nvSpPr>
        <p:spPr/>
        <p:txBody>
          <a:bodyPr>
            <a:noAutofit/>
          </a:bodyPr>
          <a:lstStyle/>
          <a:p>
            <a:r>
              <a:rPr lang="en-US" sz="5400" dirty="0">
                <a:latin typeface="Times New Roman" panose="02020603050405020304" pitchFamily="18" charset="0"/>
                <a:cs typeface="Times New Roman" panose="02020603050405020304" pitchFamily="18" charset="0"/>
              </a:rPr>
              <a:t>Cost of tuition.</a:t>
            </a:r>
          </a:p>
        </p:txBody>
      </p:sp>
      <p:pic>
        <p:nvPicPr>
          <p:cNvPr id="3" name="Content Placeholder 2"/>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097280" y="1823245"/>
            <a:ext cx="9805645" cy="4029717"/>
          </a:xfrm>
          <a:prstGeom prst="rect">
            <a:avLst/>
          </a:prstGeom>
          <a:ln w="228600" cap="sq" cmpd="thickThin">
            <a:solidFill>
              <a:srgbClr val="000000"/>
            </a:solidFill>
            <a:prstDash val="solid"/>
            <a:miter lim="800000"/>
          </a:ln>
          <a:effectLst>
            <a:innerShdw blurRad="76200">
              <a:srgbClr val="000000"/>
            </a:innerShdw>
          </a:effectLst>
        </p:spPr>
      </p:pic>
      <p:pic>
        <p:nvPicPr>
          <p:cNvPr id="5" name="Audio 4">
            <a:hlinkClick r:id="" action="ppaction://media"/>
            <a:extLst>
              <a:ext uri="{FF2B5EF4-FFF2-40B4-BE49-F238E27FC236}">
                <a16:creationId xmlns:a16="http://schemas.microsoft.com/office/drawing/2014/main" id="{F7DC731C-9874-4C6F-AB15-926A9398E02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707400651"/>
      </p:ext>
    </p:extLst>
  </p:cSld>
  <p:clrMapOvr>
    <a:masterClrMapping/>
  </p:clrMapOvr>
  <mc:AlternateContent xmlns:mc="http://schemas.openxmlformats.org/markup-compatibility/2006">
    <mc:Choice xmlns:p14="http://schemas.microsoft.com/office/powerpoint/2010/main" Requires="p14">
      <p:transition spd="slow" p14:dur="2000" advTm="39804"/>
    </mc:Choice>
    <mc:Fallback>
      <p:transition spd="slow" advTm="398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RetrospectVTI">
  <a:themeElements>
    <a:clrScheme name="MONO">
      <a:dk1>
        <a:srgbClr val="000000"/>
      </a:dk1>
      <a:lt1>
        <a:srgbClr val="ECEEF7"/>
      </a:lt1>
      <a:dk2>
        <a:srgbClr val="000000"/>
      </a:dk2>
      <a:lt2>
        <a:srgbClr val="F5F8FF"/>
      </a:lt2>
      <a:accent1>
        <a:srgbClr val="ECEEF7"/>
      </a:accent1>
      <a:accent2>
        <a:srgbClr val="F5F8FF"/>
      </a:accent2>
      <a:accent3>
        <a:srgbClr val="A1A2A9"/>
      </a:accent3>
      <a:accent4>
        <a:srgbClr val="141514"/>
      </a:accent4>
      <a:accent5>
        <a:srgbClr val="000000"/>
      </a:accent5>
      <a:accent6>
        <a:srgbClr val="96969C"/>
      </a:accent6>
      <a:hlink>
        <a:srgbClr val="5F6063"/>
      </a:hlink>
      <a:folHlink>
        <a:srgbClr val="919191"/>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Minimalist_Light_Sales Pitch_02_Win32_AS_v3" id="{A204E388-A84B-4CC6-98FC-54ED9900B3CD}" vid="{1AF041A9-EA2C-4539-9272-70AF2168FE9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E0A43D08-F4F9-4D95-9CB2-7DE3744160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029FA76-0C86-4BF1-99F1-A3115FBFFAB0}">
  <ds:schemaRefs>
    <ds:schemaRef ds:uri="http://schemas.microsoft.com/sharepoint/v3/contenttype/forms"/>
  </ds:schemaRefs>
</ds:datastoreItem>
</file>

<file path=customXml/itemProps3.xml><?xml version="1.0" encoding="utf-8"?>
<ds:datastoreItem xmlns:ds="http://schemas.openxmlformats.org/officeDocument/2006/customXml" ds:itemID="{44FAF7B5-E40C-46BE-9C83-DA251FCAE61E}">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16c05727-aa75-4e4a-9b5f-8a80a1165891"/>
    <ds:schemaRef ds:uri="71af3243-3dd4-4a8d-8c0d-dd76da1f02a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Minimalist sales pitch</Template>
  <TotalTime>0</TotalTime>
  <Words>235</Words>
  <Application>Microsoft Office PowerPoint</Application>
  <PresentationFormat>Widescreen</PresentationFormat>
  <Paragraphs>28</Paragraphs>
  <Slides>5</Slides>
  <Notes>0</Notes>
  <HiddenSlides>0</HiddenSlides>
  <MMClips>5</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vt:i4>
      </vt:variant>
    </vt:vector>
  </HeadingPairs>
  <TitlesOfParts>
    <vt:vector size="14" baseType="lpstr">
      <vt:lpstr>Arial</vt:lpstr>
      <vt:lpstr>Book Antiqua</vt:lpstr>
      <vt:lpstr>Britannic Bold</vt:lpstr>
      <vt:lpstr>Calibri</vt:lpstr>
      <vt:lpstr>Century Gothic</vt:lpstr>
      <vt:lpstr>Courier New</vt:lpstr>
      <vt:lpstr>Times New Roman</vt:lpstr>
      <vt:lpstr>Wingdings</vt:lpstr>
      <vt:lpstr>RetrospectVTI</vt:lpstr>
      <vt:lpstr>The university of Vermont</vt:lpstr>
      <vt:lpstr>Program of Study:         Masters in Social Work MSW (CswE) accredited.</vt:lpstr>
      <vt:lpstr>PowerPoint Presentation</vt:lpstr>
      <vt:lpstr>Meet faculty member Danielle Jatlow.</vt:lpstr>
      <vt:lpstr>Cost of tuition.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2021-11-10T16:23:47Z</dcterms:created>
  <dcterms:modified xsi:type="dcterms:W3CDTF">2021-11-12T06:55:57Z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