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f248cd276a9e8c8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f248cd276a9e8c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dd678f747d5fc81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dd678f747d5fc8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dd678f747d5fc8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dd678f747d5fc8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dd678f747d5fc81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dd678f747d5fc8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rive.google.com/file/d/1I1lOpJx4yRGLNReRKZoxA_hv2yDpdZxi/view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maine.gov/doe/learning/c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CDS-Speech Therapy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Brielle Davis</a:t>
            </a:r>
            <a:endParaRPr/>
          </a:p>
        </p:txBody>
      </p:sp>
      <p:pic>
        <p:nvPicPr>
          <p:cNvPr id="56" name="Google Shape;56;p13" title="New Recording (online-audio-converter.com)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3779125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311700" y="234575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Child Development Services(CDS)</a:t>
            </a:r>
            <a:endParaRPr sz="2800"/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311700" y="1098000"/>
            <a:ext cx="4260300" cy="39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CDS is an educational system, providing early intervention from birth to two years. 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>
                <a:solidFill>
                  <a:srgbClr val="000000"/>
                </a:solidFill>
              </a:rPr>
              <a:t>Provides case management and direct instruction for children from birth to age five. 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4698000" y="1098000"/>
            <a:ext cx="3936000" cy="39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What type of services do they provide?</a:t>
            </a:r>
            <a:endParaRPr sz="1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They provide ChildFind, which is a process that includes screenings and evaluations in order to identify children with disabilities.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Provides early intervention and special education in: physical gross/fine motor skills, cognitive, communication(speech&amp;language), and social/</a:t>
            </a:r>
            <a:r>
              <a:rPr lang="en"/>
              <a:t>emotional disabilities.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Job Choice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 chose to do my project on speech therapy. A speech therapist is someone who helps people work on their communication skills. I have heard there is a high need for it in the area.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I’ve thought about this profession for my future, so I thought learning about it might help me to make a decision.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Communicating is one of the most important things to be able to do in life. 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Interview: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In order to be a speech therapist you have to obtain a state of Maine license, and a Certificate of Clinical Competence from ASHA.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Some things they work on, in this situation with children include: where to put there tongue, teeth, and lips in order to make different sounds, in </a:t>
            </a:r>
            <a:r>
              <a:rPr lang="en">
                <a:solidFill>
                  <a:srgbClr val="000000"/>
                </a:solidFill>
              </a:rPr>
              <a:t>syllables</a:t>
            </a:r>
            <a:r>
              <a:rPr lang="en">
                <a:solidFill>
                  <a:srgbClr val="000000"/>
                </a:solidFill>
              </a:rPr>
              <a:t>, single words, and how to carry it into conversation, or comprehending what they hear such as following directions. 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>
                <a:solidFill>
                  <a:srgbClr val="000000"/>
                </a:solidFill>
              </a:rPr>
              <a:t>Some challenging aspects: behavior getting in the way, attention issues, scheduling, and the pandemic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Resources: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Child Development Services (CDS). (n.d.). Retrieved November 19, 2020, from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https://www.maine.gov/doe/learning/cds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Resources Directory. (n.d.). Retrieved November 22, 2020, from https://cpfamilynetwork.org/resources/resources-guide/maine-department-of-education-child-development-services-cds-early-intervention-services/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