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/>
    <p:restoredTop sz="94665"/>
  </p:normalViewPr>
  <p:slideViewPr>
    <p:cSldViewPr snapToGrid="0" snapToObjects="1">
      <p:cViewPr varScale="1">
        <p:scale>
          <a:sx n="95" d="100"/>
          <a:sy n="95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424C-7128-DF45-BBBF-15C6BBEFC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47E2A-5649-6344-9A31-B72207E5E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EB988-80D8-694E-837F-81636BA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F2F85-DC1D-704C-968D-44D2AE98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1849-7ECC-6948-8190-FB251DAB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F55-E5B8-F64F-B048-351FF37C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FDDE5-F949-A64B-B9B5-2D5A665EF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967B4-0B32-9645-8256-74E34CAA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E64F-710A-F149-B730-E11CECA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A880A-A9ED-9C4B-B637-60E0FE95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89EEC-2EDB-0D42-9ED9-6BF448F3B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A460F-CCB9-AA4C-99BB-71F43DE86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7B6C4-3416-B149-84DC-5C8EC0C4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2B83-F70B-AC47-B35E-1CD4FD9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6A26-704C-5849-A91F-C740187C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E678-8309-2B46-95B5-4890F740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12EF-D011-4742-A9F0-16724C18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BDC7-3BB4-6648-98B1-1F0D8772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2D55-0B45-2244-AF19-B36B0F10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AA18-1446-1C4D-99E6-84EA0ADB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D1A-16DF-2846-B82B-303C6894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E26C-A7B0-6E4B-B6EF-58A3F7006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4D59-12E5-FF49-B6EC-2B1A5588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789D-B0EE-2F45-BDB6-2C49E7C3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4D55-5493-2840-B88B-1F7FA4A9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7733-8E23-CC4E-82DA-78FFBE14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E588-B218-9741-B811-C1A8A62E4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FD2C-0131-F341-85E8-701C0073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52AF7-7BA6-3D4A-98F7-15601062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73CA-8D7A-9241-A3D5-45E49999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5B78-0051-D843-9ACB-73674676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77A3-239C-2A4A-84A1-7095A577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1B1AA-3C41-2B49-A734-64774564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1FD21-6C3A-804E-AFC6-F11F767B6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F2A1E-D2FD-6D49-902D-8082043C1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85ABE-352C-8847-A9E0-B5EC7885F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05CE0-DDF6-194E-8B1E-4D0F046C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746DA-84B0-F742-9F21-FB1D858A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735B8-0962-704D-BFC4-BBF34B8A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7519-56A9-B045-849B-35946F5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AE733-A555-4E4B-A9D4-DAAF4353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73E3C-9845-4845-AF72-587D76D9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A43BF-A1FA-904F-861A-2A3D5CB8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002F-6402-7540-A402-AA8B5221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BBB46-745C-C74A-9CF1-1C149B67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9A106-D1A4-6045-94C2-FC2EE021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DD1A-BF2D-944C-A26C-9D22AB69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B1EE-CB27-554D-977E-76356E6F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5AF8C-301C-FB4F-9863-6E5A50903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C2533-E716-2443-B4F2-61DC8417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A8208-03BF-004E-8673-F2D2CF4D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41A06-AE2B-9544-91F1-3A84AF3D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4892-188C-4948-A5DE-2806AAEC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F1AFF-89B3-5C4B-A36B-2637CF943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EB415-BDF0-2E48-AA7A-CD6F9AA91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72A2-2ACD-6140-9F17-46819AF9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0438-14DD-EB49-BE16-99F7E2EC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C4873-060E-C04F-B22D-4C93CCB7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C1AF3-3D10-A443-84E3-B303A423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E12BA-CBC7-D34E-800E-CF954910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6078D-F2F6-224A-B9BA-0394C3552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1687-0395-2A4B-97B9-06658DA68B76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703A-002C-C04E-A122-42CE6559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9471-CC58-8F46-8877-F5FF33083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541C-368E-1A4B-B914-185EC259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30CEC-39A4-714A-A768-D89294CC3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600" dirty="0">
                <a:solidFill>
                  <a:schemeClr val="bg1"/>
                </a:solidFill>
              </a:rPr>
              <a:t>Community Project : The Foundation House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Cassidy </a:t>
            </a:r>
            <a:r>
              <a:rPr lang="en-US" sz="4600">
                <a:solidFill>
                  <a:schemeClr val="bg1"/>
                </a:solidFill>
              </a:rPr>
              <a:t>McCusker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FAF7C-AABC-8D44-80FE-9891C44B9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9859" r="10282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Recording Nov 23, 2020 at 10:21:09 AM" descr="Audio Recording Nov 23, 2020 at 10:21:09 AM">
            <a:hlinkClick r:id="" action="ppaction://media"/>
            <a:extLst>
              <a:ext uri="{FF2B5EF4-FFF2-40B4-BE49-F238E27FC236}">
                <a16:creationId xmlns:a16="http://schemas.microsoft.com/office/drawing/2014/main" id="{C5FD1444-8C3A-9445-900C-1369361D0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061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D29A3-E0F4-6640-A3C7-6657FCAC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Their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627F-98B0-6A47-AA6A-FA2ECA79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Located in Portland, Maine</a:t>
            </a:r>
          </a:p>
          <a:p>
            <a:r>
              <a:rPr lang="en-US" sz="2100">
                <a:solidFill>
                  <a:schemeClr val="bg1"/>
                </a:solidFill>
              </a:rPr>
              <a:t>Behavioral, emotional, and mental health needs</a:t>
            </a:r>
          </a:p>
          <a:p>
            <a:r>
              <a:rPr lang="en-US" sz="2100">
                <a:solidFill>
                  <a:schemeClr val="bg1"/>
                </a:solidFill>
              </a:rPr>
              <a:t>Specialize in relapse prevention &amp; follow 12-step program</a:t>
            </a:r>
          </a:p>
          <a:p>
            <a:r>
              <a:rPr lang="en-US" sz="2100">
                <a:solidFill>
                  <a:schemeClr val="bg1"/>
                </a:solidFill>
              </a:rPr>
              <a:t>Structure and accountability, designed to prepare for independent living</a:t>
            </a:r>
          </a:p>
          <a:p>
            <a:r>
              <a:rPr lang="en-US" sz="2100">
                <a:solidFill>
                  <a:schemeClr val="bg1"/>
                </a:solidFill>
              </a:rPr>
              <a:t>Patrick Babcock started the Foundation to honor his close friend Peter Kellerman</a:t>
            </a:r>
          </a:p>
        </p:txBody>
      </p:sp>
      <p:pic>
        <p:nvPicPr>
          <p:cNvPr id="4" name="Audio Recording Nov 23, 2020 at 10:33:04 AM" descr="Audio Recording Nov 23, 2020 at 10:33:04 AM">
            <a:hlinkClick r:id="" action="ppaction://media"/>
            <a:extLst>
              <a:ext uri="{FF2B5EF4-FFF2-40B4-BE49-F238E27FC236}">
                <a16:creationId xmlns:a16="http://schemas.microsoft.com/office/drawing/2014/main" id="{170EB9E4-EC05-9045-BE2B-F2E92BE20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" y="5956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9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48528-63C8-FC41-ADB9-2FAA2994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What They 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A840-3C56-B243-916A-C415DDAD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Bridge between treatment and living a sober real life</a:t>
            </a:r>
          </a:p>
          <a:p>
            <a:r>
              <a:rPr lang="en-US" sz="2200">
                <a:solidFill>
                  <a:schemeClr val="bg1"/>
                </a:solidFill>
              </a:rPr>
              <a:t>Teaches how to live a life in recovery and join a sober community</a:t>
            </a:r>
          </a:p>
          <a:p>
            <a:r>
              <a:rPr lang="en-US" sz="2200">
                <a:solidFill>
                  <a:schemeClr val="bg1"/>
                </a:solidFill>
              </a:rPr>
              <a:t>Teaches them how to everyday tasks sober</a:t>
            </a:r>
          </a:p>
          <a:p>
            <a:r>
              <a:rPr lang="en-US" sz="2200">
                <a:solidFill>
                  <a:schemeClr val="bg1"/>
                </a:solidFill>
              </a:rPr>
              <a:t>Encourage natural consequences to lead to growth</a:t>
            </a:r>
          </a:p>
          <a:p>
            <a:r>
              <a:rPr lang="en-US" sz="2200">
                <a:solidFill>
                  <a:schemeClr val="bg1"/>
                </a:solidFill>
              </a:rPr>
              <a:t>Foxhole </a:t>
            </a:r>
            <a:r>
              <a:rPr lang="en-US" sz="2200">
                <a:solidFill>
                  <a:schemeClr val="bg1"/>
                </a:solidFill>
                <a:sym typeface="Wingdings" pitchFamily="2" charset="2"/>
              </a:rPr>
              <a:t> crated a safe, sober environment where a community and brotherhood can be formed in order to overcome their addiction together</a:t>
            </a: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Audio Recording Nov 23, 2020 at 10:41:50 AM" descr="Audio Recording Nov 23, 2020 at 10:41:50 AM">
            <a:hlinkClick r:id="" action="ppaction://media"/>
            <a:extLst>
              <a:ext uri="{FF2B5EF4-FFF2-40B4-BE49-F238E27FC236}">
                <a16:creationId xmlns:a16="http://schemas.microsoft.com/office/drawing/2014/main" id="{43CE0E9A-172B-4743-B913-88C6FA2AE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513" y="58113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C484-6E27-4241-8F84-C1F2DB95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Elizabeth Toner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4DF8D-6C76-1248-AEEF-1444ECAB3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941" r="2" b="4943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1E9623-BCDA-0C41-B98D-0E71CFBC5068}"/>
              </a:ext>
            </a:extLst>
          </p:cNvPr>
          <p:cNvSpPr txBox="1"/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Licensed clinical social worker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Bachelor’s degree in social work from </a:t>
            </a:r>
            <a:r>
              <a:rPr lang="en-US" dirty="0" err="1"/>
              <a:t>UMaine</a:t>
            </a:r>
            <a:r>
              <a:rPr lang="en-US" dirty="0"/>
              <a:t> in ‘09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Took 2 years off and worked at Child Protective Services with DHS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Masters degree in social work from </a:t>
            </a:r>
            <a:r>
              <a:rPr lang="en-US" dirty="0" err="1"/>
              <a:t>UMaine</a:t>
            </a:r>
            <a:r>
              <a:rPr lang="en-US" dirty="0"/>
              <a:t> in ‘13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Worked at Acadia, in community mental health, and now works in the counselling center at </a:t>
            </a:r>
            <a:r>
              <a:rPr lang="en-US" dirty="0" err="1"/>
              <a:t>UMaine</a:t>
            </a:r>
            <a:endParaRPr lang="en-US" dirty="0"/>
          </a:p>
        </p:txBody>
      </p:sp>
      <p:pic>
        <p:nvPicPr>
          <p:cNvPr id="3" name="Audio Recording Nov 23, 2020 at 10:45:27 AM" descr="Audio Recording Nov 23, 2020 at 10:45:27 AM">
            <a:hlinkClick r:id="" action="ppaction://media"/>
            <a:extLst>
              <a:ext uri="{FF2B5EF4-FFF2-40B4-BE49-F238E27FC236}">
                <a16:creationId xmlns:a16="http://schemas.microsoft.com/office/drawing/2014/main" id="{8809EE0D-D862-AE45-A81F-CF3B420B1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541" y="59779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39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E0120-3FC1-5B44-9517-5A465EE7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LCSW experience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361E-AF11-154D-9DCF-EB74B005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 dirty="0"/>
              <a:t>Worked at intensive outpatient at Acadia</a:t>
            </a:r>
          </a:p>
          <a:p>
            <a:r>
              <a:rPr lang="en-US" sz="2400" dirty="0"/>
              <a:t>Worked with those dealing with strictly mental health issues, strictly addiction issues, and well as those experiencing issues with both things at the same time</a:t>
            </a:r>
          </a:p>
          <a:p>
            <a:r>
              <a:rPr lang="en-US" sz="2400" dirty="0"/>
              <a:t>Spent time working with mental health in the community</a:t>
            </a:r>
          </a:p>
          <a:p>
            <a:r>
              <a:rPr lang="en-US" sz="2400" dirty="0"/>
              <a:t>Realized that she really enjoys working with adults, versus with children like her original plan</a:t>
            </a:r>
          </a:p>
          <a:p>
            <a:r>
              <a:rPr lang="en-US" sz="2400" dirty="0"/>
              <a:t>Now works at the counselling center at </a:t>
            </a:r>
            <a:r>
              <a:rPr lang="en-US" sz="2400" dirty="0" err="1"/>
              <a:t>UMaine</a:t>
            </a:r>
            <a:r>
              <a:rPr lang="en-US" sz="2400" dirty="0"/>
              <a:t> and has really enjoyed helping people as they are beginning to become their own person</a:t>
            </a:r>
          </a:p>
          <a:p>
            <a:endParaRPr lang="en-US" sz="2400" dirty="0"/>
          </a:p>
        </p:txBody>
      </p:sp>
      <p:pic>
        <p:nvPicPr>
          <p:cNvPr id="4" name="Audio Recording Nov 23, 2020 at 10:48:45 AM" descr="Audio Recording Nov 23, 2020 at 10:48:45 AM">
            <a:hlinkClick r:id="" action="ppaction://media"/>
            <a:extLst>
              <a:ext uri="{FF2B5EF4-FFF2-40B4-BE49-F238E27FC236}">
                <a16:creationId xmlns:a16="http://schemas.microsoft.com/office/drawing/2014/main" id="{459F4439-DADE-5F4B-A284-8E9764F03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442" y="59682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255</Words>
  <Application>Microsoft Macintosh PowerPoint</Application>
  <PresentationFormat>Widescreen</PresentationFormat>
  <Paragraphs>25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Community Project : The Foundation House Cassidy McCusker</vt:lpstr>
      <vt:lpstr>Their Background</vt:lpstr>
      <vt:lpstr>What They Believe</vt:lpstr>
      <vt:lpstr>Elizabeth Toner</vt:lpstr>
      <vt:lpstr>LCSW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Project : The Foundation House</dc:title>
  <dc:creator>Cassidy R McCusker</dc:creator>
  <cp:lastModifiedBy>Cassidy R McCusker</cp:lastModifiedBy>
  <cp:revision>6</cp:revision>
  <dcterms:created xsi:type="dcterms:W3CDTF">2020-11-23T15:14:41Z</dcterms:created>
  <dcterms:modified xsi:type="dcterms:W3CDTF">2020-11-23T16:06:41Z</dcterms:modified>
</cp:coreProperties>
</file>