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c116bdec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c116bdec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c116bdec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c116bdec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c116bdec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c116bdec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c138595b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c138595b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</a:t>
            </a:r>
            <a:r>
              <a:rPr lang="en"/>
              <a:t>hornton Academy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Courtney Kafka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</a:t>
            </a:r>
            <a:r>
              <a:rPr lang="en"/>
              <a:t>he agency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Is a c</a:t>
            </a:r>
            <a:r>
              <a:rPr lang="en"/>
              <a:t>oeducational, private boarding and day school for grades six through 12th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They have students from more than 30 local towns and from more than 40 country worldwide</a:t>
            </a:r>
            <a:endParaRPr sz="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Their core pillars are respect, responsibility, compassion, and investment.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School counselors are assigned students and stick with them through the next four years of high school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School counselors not only help students but they also help their families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</a:t>
            </a:r>
            <a:r>
              <a:rPr lang="en"/>
              <a:t>bs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Maintenance worker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substitute teacher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Instructional staff this includes; school counseling, social work, Ed Tech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Professional staff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Non-instructional staff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Administrative assistant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nterview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Who</a:t>
            </a:r>
            <a:r>
              <a:rPr lang="en"/>
              <a:t>: Kelley Hodgman-Burns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Job t</a:t>
            </a:r>
            <a:r>
              <a:rPr b="1" lang="en"/>
              <a:t>itle</a:t>
            </a:r>
            <a:r>
              <a:rPr lang="en"/>
              <a:t>: Director of school counseling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What she does for her job</a:t>
            </a:r>
            <a:r>
              <a:rPr lang="en"/>
              <a:t>: She runs the school counseling department. This includes seven school counselors, one administrative assistant, and two registers.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She also oversees all programming such as, academic supports, post secondary planning, and social-emotional support in the school environment.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nterview questions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77475"/>
            <a:ext cx="8520600" cy="37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What degrees did you need for your job?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masters in counseling with a school concentration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What skills are most crucial to succeeding in her career?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very important that she understand and support her staff in their own counseling career goals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What is the best advice you have for someone looking into this career field?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Spend time with school counselors in all grade levels. She also suggest real experience in schools prior to committing to this particular educational path.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