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Merriweather Light"/>
      <p:regular r:id="rId12"/>
      <p:bold r:id="rId13"/>
      <p:italic r:id="rId14"/>
      <p:boldItalic r:id="rId15"/>
    </p:embeddedFont>
    <p:embeddedFont>
      <p:font typeface="Merriweather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MerriweatherLight-bold.fntdata"/><Relationship Id="rId12" Type="http://schemas.openxmlformats.org/officeDocument/2006/relationships/font" Target="fonts/MerriweatherLight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MerriweatherLight-boldItalic.fntdata"/><Relationship Id="rId14" Type="http://schemas.openxmlformats.org/officeDocument/2006/relationships/font" Target="fonts/MerriweatherLight-italic.fntdata"/><Relationship Id="rId17" Type="http://schemas.openxmlformats.org/officeDocument/2006/relationships/font" Target="fonts/Merriweather-bold.fntdata"/><Relationship Id="rId16" Type="http://schemas.openxmlformats.org/officeDocument/2006/relationships/font" Target="fonts/Merriweather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Merriweather-boldItalic.fntdata"/><Relationship Id="rId6" Type="http://schemas.openxmlformats.org/officeDocument/2006/relationships/slide" Target="slides/slide1.xml"/><Relationship Id="rId18" Type="http://schemas.openxmlformats.org/officeDocument/2006/relationships/font" Target="fonts/Merriweather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a24f2a9cb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a24f2a9cb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a24f2a9cb9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a24f2a9cb9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a24f2a9cb9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a24f2a9cb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a24f2a9cb9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a24f2a9cb9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ad94b7f86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ad94b7f86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drive.google.com/file/d/1r8ypx8LhGSkbK1Gq3SXMr70YqFiUb54z/view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drive.google.com/file/d/1RCqgBIbnjFc6S3q4Yz-XrUKSGxwFrdWD/view" TargetMode="External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drive.google.com/file/d/1FKH16KcBRzlS5DJEq843trLkN0pU9Esg/view" TargetMode="External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drive.google.com/file/d/1PfYXlWLBcwHh6kPAijmakQdpraAhBLEE/view" TargetMode="External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Relationship Id="rId4" Type="http://schemas.openxmlformats.org/officeDocument/2006/relationships/hyperlink" Target="http://drive.google.com/file/d/1NsiCzebsm2rgzvhGSC--vuSXuB5kHnyF/view" TargetMode="External"/><Relationship Id="rId5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Merriweather"/>
                <a:ea typeface="Merriweather"/>
                <a:cs typeface="Merriweather"/>
                <a:sym typeface="Merriweather"/>
              </a:rPr>
              <a:t>Department of Health and Human Services</a:t>
            </a:r>
            <a:endParaRPr b="1"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erriweather Light"/>
                <a:ea typeface="Merriweather Light"/>
                <a:cs typeface="Merriweather Light"/>
                <a:sym typeface="Merriweather Light"/>
              </a:rPr>
              <a:t>The Office of Child &amp; Family Services</a:t>
            </a:r>
            <a:endParaRPr>
              <a:latin typeface="Merriweather Light"/>
              <a:ea typeface="Merriweather Light"/>
              <a:cs typeface="Merriweather Light"/>
              <a:sym typeface="Merriweather Light"/>
            </a:endParaRPr>
          </a:p>
        </p:txBody>
      </p:sp>
      <p:pic>
        <p:nvPicPr>
          <p:cNvPr id="56" name="Google Shape;56;p13" title="INTRO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3779125"/>
            <a:ext cx="457200" cy="45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About OCFS 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purpose of child protective services is to: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- provide support to families in meeting their needs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- intervene, prevent and protect when necessary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- assist families in providing developmental health and safety needs for their child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- ensuring safety, permanency and well being of children &amp; families</a:t>
            </a:r>
            <a:endParaRPr/>
          </a:p>
        </p:txBody>
      </p:sp>
      <p:pic>
        <p:nvPicPr>
          <p:cNvPr id="63" name="Google Shape;63;p14" title="ABOUT SLIDE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4721275"/>
            <a:ext cx="269825" cy="269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Child Protective Services Case Worker </a:t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does a CPS case worker do? 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Assessing child safety, abuse and neglect, and signs of danger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Assessing families strengths and capabilities/ family functioning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Case planning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Petitioning for protective custody as needed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Checking in with families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Working with foster families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Assisting in adoption process</a:t>
            </a:r>
            <a:endParaRPr/>
          </a:p>
        </p:txBody>
      </p:sp>
      <p:pic>
        <p:nvPicPr>
          <p:cNvPr id="70" name="Google Shape;70;p15" title="WHAT DOES CPS WORKER DO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4721275"/>
            <a:ext cx="269825" cy="269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/>
              <a:t>Kayla Thompson, LSW Child Protective Services Case Worker in Machias</a:t>
            </a:r>
            <a:endParaRPr sz="2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543625"/>
            <a:ext cx="8520600" cy="351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Connects clients with services, for example: individual mental health counseling, substance abuse counseling, WIC, and MAT programs, to name a few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Some things a house check include are looking at where the children sleep to ensure it’s appropriate, checking the fridge for food insecurity, reminding parents to move things such as medications out of a child’s reach, etcetera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Check ins include assessing progress, how services are going, potentially talking about substance use or new criminal history, etcetera.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Kayla discussed the amount of time spent doing paperwork. Appx. 70% of her day is spent doing paperwork (keeping log of different providers and collateral contacts, paperwork for the court, conversations with clients, etcetera)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77" name="Google Shape;77;p16" title="Kayla Thompson 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1170125"/>
            <a:ext cx="221100" cy="221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114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Department of Health and Human Services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OCFS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153075" y="1430325"/>
            <a:ext cx="8520600" cy="371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 of 9/30/2020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There are 2,365 children in state custody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1,663 Family Foster Homes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19,005 children receiving behavioral health service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4,213 Children with childcare subsidies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From 7/1/20-9/30/20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84" name="Google Shape;8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11975" y="1925150"/>
            <a:ext cx="1905000" cy="1905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7" title="Stats.mp3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826075" y="1741325"/>
            <a:ext cx="165525" cy="165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References</a:t>
            </a:r>
            <a:endParaRPr/>
          </a:p>
        </p:txBody>
      </p:sp>
      <p:sp>
        <p:nvSpPr>
          <p:cNvPr id="91" name="Google Shape;91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3556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D. (n.d.). Child and Family Services. Retrieved November 27, 2020, from https://www.maine.gov/dhhs/ocfs/child-protection.shtml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