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erriweather Light"/>
      <p:regular r:id="rId12"/>
      <p:bold r:id="rId13"/>
      <p:italic r:id="rId14"/>
      <p:boldItalic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erriweatherLight-bold.fntdata"/><Relationship Id="rId12" Type="http://schemas.openxmlformats.org/officeDocument/2006/relationships/font" Target="fonts/Merriweather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Light-boldItalic.fntdata"/><Relationship Id="rId14" Type="http://schemas.openxmlformats.org/officeDocument/2006/relationships/font" Target="fonts/MerriweatherLight-italic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24f2a9c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24f2a9c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24f2a9cb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24f2a9cb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24f2a9cb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24f2a9cb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24f2a9cb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24f2a9cb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d94b7f8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d94b7f8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r8ypx8LhGSkbK1Gq3SXMr70YqFiUb54z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RCqgBIbnjFc6S3q4Yz-XrUKSGxwFrdWD/view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FKH16KcBRzlS5DJEq843trLkN0pU9Esg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PfYXlWLBcwHh6kPAijmakQdpraAhBLEE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hyperlink" Target="http://drive.google.com/file/d/1NsiCzebsm2rgzvhGSC--vuSXuB5kHnyF/view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erriweather"/>
                <a:ea typeface="Merriweather"/>
                <a:cs typeface="Merriweather"/>
                <a:sym typeface="Merriweather"/>
              </a:rPr>
              <a:t>Department of Health and Human Services</a:t>
            </a:r>
            <a:endParaRPr b="1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 Light"/>
                <a:ea typeface="Merriweather Light"/>
                <a:cs typeface="Merriweather Light"/>
                <a:sym typeface="Merriweather Light"/>
              </a:rPr>
              <a:t>The Office of Child &amp; Family Services</a:t>
            </a:r>
            <a:endParaRPr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pic>
        <p:nvPicPr>
          <p:cNvPr id="56" name="Google Shape;56;p13" title="INTRO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7791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OCFS 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purpose of child protective services is to: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 provide support to families in meeting their needs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 intervene, prevent and protect when necessary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 assist families in providing developmental health and safety needs for their child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 ensuring safety, permanency and well being of children &amp; families</a:t>
            </a:r>
            <a:endParaRPr/>
          </a:p>
        </p:txBody>
      </p:sp>
      <p:pic>
        <p:nvPicPr>
          <p:cNvPr id="63" name="Google Shape;63;p14" title="ABOUT SLIDE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75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Child Protective Services Case Worker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a CPS case worker do?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Assessing child safety, abuse and neglect, and signs of danger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Assessing families strengths and capabilities/ family functioning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Case planning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Petitioning for protective custody as needed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Checking in with families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Working with foster families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Assisting in adoption process</a:t>
            </a:r>
            <a:endParaRPr/>
          </a:p>
        </p:txBody>
      </p:sp>
      <p:pic>
        <p:nvPicPr>
          <p:cNvPr id="70" name="Google Shape;70;p15" title="WHAT DOES CPS WORKER DO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21275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Kayla Thompson, LSW Child Protective Services Case Worker in Machias</a:t>
            </a: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543625"/>
            <a:ext cx="8520600" cy="351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Connects clients with services, for example: individual mental health counseling, substance abuse counseling, WIC, and MAT programs, to name a few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things a house check include are looking at where the children sleep to ensure it’s appropriate, checking the fridge for food insecurity, reminding parents to move things such as medications out of a child’s reach, etcetera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 ins include assessing progress, how services are going, potentially talking about substance use or new criminal history, etcetera.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Kayla discussed the amount of time spent doing paperwork. Appx. 70% of her day is spent doing paperwork (keeping log of different providers and collateral contacts, paperwork for the court, conversations with clients, etcetera)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 title="Kayla Thompson 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170125"/>
            <a:ext cx="221100" cy="22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11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Department of Health and Human Services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OCFS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153075" y="1430325"/>
            <a:ext cx="8520600" cy="37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of 9/30/2020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are 2,365 children in state custody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1,663 Family Foster Homes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19,005 children receiving behavioral health service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4,213 Children with childcare subsidies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From 7/1/20-9/30/20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975" y="1925150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 title="Stats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26075" y="1741325"/>
            <a:ext cx="165525" cy="16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55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D. (n.d.). Child and Family Services. Retrieved November 27, 2020, from https://www.maine.gov/dhhs/ocfs/child-protection.shtml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