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1907f16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1907f16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1907f16b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1907f16b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a7e21bbb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a7e21bbb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://drive.google.com/file/d/11WXjaGS6GuW4-xetfcv7Uqh41myxZjka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lqB4KyzRfBe3t84OvyRFO_riGmxksl0y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lmPwlC-r3wWnC1PaQphVv_cbzPrub5zl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Tennessee Knoxville 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Jael Jean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000" y="2648750"/>
            <a:ext cx="3538825" cy="22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University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Public University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Graduation rate 68%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5023" y="649400"/>
            <a:ext cx="4629999" cy="371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title="about the uni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467900"/>
            <a:ext cx="1523200" cy="1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Sports Psychology 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Masters or Doctoral degree in clinical, counseling, or sports psychology.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Kinesiology Master’s Program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 title="slide 3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834925"/>
            <a:ext cx="1156175" cy="115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0357" y="2260775"/>
            <a:ext cx="4440075" cy="26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33333"/>
                </a:solidFill>
              </a:rPr>
              <a:t>1. what is the timeline for submitting an application?</a:t>
            </a:r>
            <a:endParaRPr sz="1500">
              <a:solidFill>
                <a:srgbClr val="333333"/>
              </a:solidFill>
            </a:endParaRPr>
          </a:p>
          <a:p>
            <a:pPr indent="0" lvl="0" marL="25400" marR="25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33333"/>
                </a:solidFill>
              </a:rPr>
              <a:t>2 Is there a fee for submitting an application?</a:t>
            </a:r>
            <a:endParaRPr sz="1500">
              <a:solidFill>
                <a:srgbClr val="333333"/>
              </a:solidFill>
            </a:endParaRPr>
          </a:p>
          <a:p>
            <a:pPr indent="0" lvl="0" marL="25400" marR="25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33333"/>
                </a:solidFill>
              </a:rPr>
              <a:t>3. What is the minimal score for the GRE or MAT?</a:t>
            </a:r>
            <a:endParaRPr sz="1500">
              <a:solidFill>
                <a:srgbClr val="333333"/>
              </a:solidFill>
            </a:endParaRPr>
          </a:p>
          <a:p>
            <a:pPr indent="0" lvl="0" marL="25400" marR="25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33333"/>
                </a:solidFill>
              </a:rPr>
              <a:t>4.How many credits are required?</a:t>
            </a:r>
            <a:endParaRPr sz="1500">
              <a:solidFill>
                <a:srgbClr val="333333"/>
              </a:solidFill>
            </a:endParaRPr>
          </a:p>
          <a:p>
            <a:pPr indent="0" lvl="0" marL="25400" marR="25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33333"/>
                </a:solidFill>
              </a:rPr>
              <a:t>5. Is there a distance component or are all classes on campus?</a:t>
            </a:r>
            <a:endParaRPr sz="1500">
              <a:solidFill>
                <a:srgbClr val="333333"/>
              </a:solidFill>
            </a:endParaRPr>
          </a:p>
          <a:p>
            <a:pPr indent="0" lvl="0" marL="25400" marR="25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33333"/>
                </a:solidFill>
              </a:rPr>
              <a:t>6. Is the program accredited ? Is it CACREP, CORE, APA or CSWE?</a:t>
            </a:r>
            <a:endParaRPr sz="1500">
              <a:solidFill>
                <a:srgbClr val="333333"/>
              </a:solidFill>
            </a:endParaRPr>
          </a:p>
          <a:p>
            <a:pPr indent="0" lvl="0" marL="25400" marR="25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33333"/>
                </a:solidFill>
              </a:rPr>
              <a:t>7. Name one faculty member in the department and what their research focus is?</a:t>
            </a:r>
            <a:endParaRPr sz="1500">
              <a:solidFill>
                <a:srgbClr val="333333"/>
              </a:solidFill>
            </a:endParaRPr>
          </a:p>
          <a:p>
            <a:pPr indent="0" lvl="0" marL="25400" marR="25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33333"/>
                </a:solidFill>
              </a:rPr>
              <a:t>8. Is an easy required? If so do they give you a topic?</a:t>
            </a:r>
            <a:endParaRPr sz="1500">
              <a:solidFill>
                <a:srgbClr val="333333"/>
              </a:solidFill>
            </a:endParaRPr>
          </a:p>
          <a:p>
            <a:pPr indent="0" lvl="0" marL="25400" marR="25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33333"/>
                </a:solidFill>
              </a:rPr>
              <a:t>9. Where is the university located?</a:t>
            </a:r>
            <a:endParaRPr sz="1500">
              <a:solidFill>
                <a:srgbClr val="333333"/>
              </a:solidFill>
            </a:endParaRPr>
          </a:p>
          <a:p>
            <a:pPr indent="0" lvl="0" marL="25400" marR="25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33333"/>
                </a:solidFill>
              </a:rPr>
              <a:t>10. How much is tuition?</a:t>
            </a:r>
            <a:endParaRPr sz="1500">
              <a:solidFill>
                <a:srgbClr val="333333"/>
              </a:solidFill>
            </a:endParaRPr>
          </a:p>
          <a:p>
            <a:pPr indent="0" lvl="0" marL="25400" marR="25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33333"/>
                </a:solidFill>
              </a:rPr>
              <a:t>11. What is the job market for this job with this degree?</a:t>
            </a:r>
            <a:endParaRPr sz="15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 title="questions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2125" y="3687225"/>
            <a:ext cx="1490472" cy="149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3035" y="445025"/>
            <a:ext cx="2329265" cy="21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