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db4b42437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adb4b42437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adb4b42437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adb4b42437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db4b42437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db4b42437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adb4b42437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adb4b42437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adb4b42437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adb4b42437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drive.google.com/file/d/1ZhHbjqNm6UnCAxd-ab51UWnciMnkA1UK/view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hyperlink" Target="http://drive.google.com/file/d/1--h07JyMuJFE8gvwH0qX8LzTh0twb7GG/view" TargetMode="External"/><Relationship Id="rId6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drive.google.com/file/d/1pHKIhJdKtJzms_ZLTR0_MoFAPQUzmH0_/view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drive.google.com/file/d/196sCrrIcNDGOU_wpuamBGx60pl2HYGGr/view" TargetMode="External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drive.google.com/file/d/1usU8PUO7Ub_aOyw8Q4gHPl1xoTzi5wXh/view" TargetMode="External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drive.google.com/file/d/1ZgV5TO5ARwRcQHplnk-ZqgW2_0WjYO__/view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/>
              <a:t>Community Resource Project</a:t>
            </a:r>
            <a:endParaRPr sz="50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7128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Dorothea Dix Psychiatric Center (DDPC)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598000" y="3260300"/>
            <a:ext cx="3948000" cy="45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Kaley Kyle </a:t>
            </a:r>
            <a:endParaRPr/>
          </a:p>
        </p:txBody>
      </p:sp>
      <p:pic>
        <p:nvPicPr>
          <p:cNvPr id="57" name="Google Shape;57;p13" title="Slide one (intro)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4486775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History</a:t>
            </a:r>
            <a:endParaRPr b="1"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>
                <a:solidFill>
                  <a:srgbClr val="000000"/>
                </a:solidFill>
              </a:rPr>
              <a:t>Established in 1895, located in Bangor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>
                <a:solidFill>
                  <a:srgbClr val="000000"/>
                </a:solidFill>
              </a:rPr>
              <a:t>Named after Dorothea Dix in 2005, who is most known for her advocacy for better treatment of the mentally ill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>
                <a:solidFill>
                  <a:srgbClr val="000000"/>
                </a:solidFill>
              </a:rPr>
              <a:t>Previously known as the Eastern Maine Insane Asylum, and also the Bangor Mental Health Institute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>
                <a:solidFill>
                  <a:srgbClr val="000000"/>
                </a:solidFill>
              </a:rPr>
              <a:t>1 of 2 psychiatric hospitals in Maine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13438" y="3156700"/>
            <a:ext cx="1381125" cy="16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25675" y="2644013"/>
            <a:ext cx="4206625" cy="2189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 title="Slide two history.mp3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56600" y="4390100"/>
            <a:ext cx="572700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Care and Services</a:t>
            </a:r>
            <a:endParaRPr b="1"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51 bed psychiatric hospital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Inpatient and outpatient care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Services primarily given to eastern Maine’s severest mentally ill patients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Voluntary and involuntary patients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Following admission, comprehensive discharge planning starts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Individual and group counseling led by staff vary by treatment plan </a:t>
            </a:r>
            <a:endParaRPr/>
          </a:p>
        </p:txBody>
      </p:sp>
      <p:pic>
        <p:nvPicPr>
          <p:cNvPr id="73" name="Google Shape;73;p15" title="Slide three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4431600"/>
            <a:ext cx="486725" cy="486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Care and Services (cont)</a:t>
            </a:r>
            <a:endParaRPr/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>
                <a:solidFill>
                  <a:srgbClr val="000000"/>
                </a:solidFill>
              </a:rPr>
              <a:t>Philosophy concerns the biopsychosocial needs of patients, core belief in recovery and habilitation models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>
                <a:solidFill>
                  <a:srgbClr val="000000"/>
                </a:solidFill>
              </a:rPr>
              <a:t>Treatment is modeled after a balanced life of leisure, and productive and self-care activities. 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>
                <a:solidFill>
                  <a:srgbClr val="000000"/>
                </a:solidFill>
              </a:rPr>
              <a:t>The importance of family, community, meaningful life roles is understood and used to promote and help maintain mental health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80" name="Google Shape;80;p16" title="Slide four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9425" y="4460450"/>
            <a:ext cx="422225" cy="42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Types of Jobs</a:t>
            </a:r>
            <a:endParaRPr/>
          </a:p>
        </p:txBody>
      </p:sp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Psychiatric and medical physicians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Social workers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Nursing staff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Interviewed for this project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Recreation therapists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Psychologists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Clinical counselors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Occupational therapists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Clinical dieticians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Peer support specialists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Chaplain</a:t>
            </a:r>
            <a:endParaRPr/>
          </a:p>
        </p:txBody>
      </p:sp>
      <p:pic>
        <p:nvPicPr>
          <p:cNvPr id="87" name="Google Shape;87;p17" title="Slide 5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4568875"/>
            <a:ext cx="455925" cy="45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The Interview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Interviewed a Nurse who works there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Working as an RN III for 5.5 out of the 10 years she has worked at DDPC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RN III signifies that one has psychiatric experience and have been trained to fill in as a Nurse Supervisor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Some of the things I learned: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Nurses have a lot of autonomy 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They do not read EKGs at DDPC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The importance of being able to sit and listen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It is extremely difficult to treat a majority of involuntary patients 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Since working there, she has not noticed any changes in treatment at DDPC to mirror new findings about the brain, psychiatry, psychology, mental health, etc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There is a lot more structure to the work day than I had previously thought</a:t>
            </a:r>
            <a:endParaRPr/>
          </a:p>
        </p:txBody>
      </p:sp>
      <p:pic>
        <p:nvPicPr>
          <p:cNvPr id="94" name="Google Shape;94;p18" title="Slide 6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6625" y="4429900"/>
            <a:ext cx="556975" cy="556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