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8"/>
    <p:restoredTop sz="94684"/>
  </p:normalViewPr>
  <p:slideViewPr>
    <p:cSldViewPr snapToGrid="0" snapToObjects="1">
      <p:cViewPr varScale="1">
        <p:scale>
          <a:sx n="86" d="100"/>
          <a:sy n="86" d="100"/>
        </p:scale>
        <p:origin x="2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3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3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2B07E4-CDF9-4C88-A2F3-04620E58224D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lynn+lynos&amp;oq=lynn+lynos&amp;aqs=chrome..69i57j46i13i175i199j0i13l7.18058j0j7&amp;sourceid=chrome&amp;ie=UTF-8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com/search?q=lynn+lyons,+licsw+phone&amp;ludocid=2292307663349988661&amp;sa=X&amp;ved=2ahUKEwjM8raXmbn0AhURq3IEHVqQCfwQ6BN6BAhaEAI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www.google.com/search?q=lynn+lyons,+licsw+address&amp;ludocid=2292307663349988661&amp;sa=X&amp;ved=2ahUKEwjM8raXmbn0AhURq3IEHVqQCfwQ6BN6BAhWEAI" TargetMode="External"/><Relationship Id="rId5" Type="http://schemas.openxmlformats.org/officeDocument/2006/relationships/hyperlink" Target="https://www.facebook.com/lynnlyonsanxiety/" TargetMode="External"/><Relationship Id="rId4" Type="http://schemas.openxmlformats.org/officeDocument/2006/relationships/hyperlink" Target="https://www.lynnlyons.com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2F47AA-BCD6-459E-943A-C0F2D1CF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6888F-06D6-7B47-9CFC-925346E4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4486656" cy="1645920"/>
          </a:xfrm>
        </p:spPr>
        <p:txBody>
          <a:bodyPr>
            <a:normAutofit/>
          </a:bodyPr>
          <a:lstStyle/>
          <a:p>
            <a:r>
              <a:rPr lang="en-US" sz="3000"/>
              <a:t>Community Resource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D410E-D578-6742-902F-9C1B584B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Darby Dupuis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4B292-1E22-44FD-81FD-DB5989CE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C1FFDE-D473-471B-84F4-B89AD8B6C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9069" y="802767"/>
            <a:ext cx="5129784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9E017B5-87BD-E14C-8F17-AC82427C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5" r="3525" b="1"/>
          <a:stretch/>
        </p:blipFill>
        <p:spPr>
          <a:xfrm>
            <a:off x="6579109" y="1164117"/>
            <a:ext cx="4489704" cy="4215059"/>
          </a:xfrm>
          <a:prstGeom prst="rect">
            <a:avLst/>
          </a:prstGeom>
        </p:spPr>
      </p:pic>
      <p:pic>
        <p:nvPicPr>
          <p:cNvPr id="6" name="Audio Recording Nov 28, 2021 at 4:09:15 PM" descr="Audio Recording Nov 28, 2021 at 4:09:15 PM">
            <a:hlinkClick r:id="" action="ppaction://media"/>
            <a:extLst>
              <a:ext uri="{FF2B5EF4-FFF2-40B4-BE49-F238E27FC236}">
                <a16:creationId xmlns:a16="http://schemas.microsoft.com/office/drawing/2014/main" id="{270942CF-BE37-9D4D-90F4-592C62B22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79" y="233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13916-9F4C-C142-BCDC-4D4CB7C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2505699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4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Additional Comments </a:t>
            </a:r>
          </a:p>
        </p:txBody>
      </p:sp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EB2724DC-1D19-BF4E-8016-C4EF7AFF0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4443413"/>
            <a:ext cx="1143000" cy="1143000"/>
          </a:xfrm>
          <a:prstGeom prst="rect">
            <a:avLst/>
          </a:prstGeom>
        </p:spPr>
      </p:pic>
      <p:pic>
        <p:nvPicPr>
          <p:cNvPr id="6" name="Audio Recording Nov 28, 2021 at 4:25:54 PM" descr="Audio Recording Nov 28, 2021 at 4:25:54 PM">
            <a:hlinkClick r:id="" action="ppaction://media"/>
            <a:extLst>
              <a:ext uri="{FF2B5EF4-FFF2-40B4-BE49-F238E27FC236}">
                <a16:creationId xmlns:a16="http://schemas.microsoft.com/office/drawing/2014/main" id="{4F9B723E-94E3-8C45-B54F-311B42165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43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7" y="0"/>
            <a:ext cx="6676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54503-9649-8C47-97CB-D183A2E0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820" y="643466"/>
            <a:ext cx="5437703" cy="1152127"/>
          </a:xfrm>
          <a:noFill/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Contact Info &amp; LINKS TO LEARN MORE ABOUT LYNN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9DFB-745C-054A-A4A0-7868E3F5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819" y="1795593"/>
            <a:ext cx="5437697" cy="356925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  <a:hlinkClick r:id="rId4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hlinkClick r:id="rId4"/>
            </a:endParaRPr>
          </a:p>
          <a:p>
            <a:r>
              <a:rPr lang="en-US" dirty="0">
                <a:solidFill>
                  <a:srgbClr val="FFFFFF"/>
                </a:solidFill>
                <a:hlinkClick r:id="rId4"/>
              </a:rPr>
              <a:t>https://www.lynnlyons.com/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5"/>
              </a:rPr>
              <a:t>https://www.facebook.com/lynnlyonsanxiety/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b="1" dirty="0">
                <a:hlinkClick r:id="rId6"/>
              </a:rPr>
              <a:t>Address</a:t>
            </a:r>
            <a:r>
              <a:rPr lang="en-US" b="1" dirty="0"/>
              <a:t>: </a:t>
            </a:r>
            <a:r>
              <a:rPr lang="en-US" dirty="0"/>
              <a:t>103 Auburn St, Concord, NH 03301</a:t>
            </a:r>
          </a:p>
          <a:p>
            <a:r>
              <a:rPr lang="en-US" b="1" dirty="0">
                <a:hlinkClick r:id="rId7"/>
              </a:rPr>
              <a:t>Phone</a:t>
            </a:r>
            <a:r>
              <a:rPr lang="en-US" b="1" dirty="0"/>
              <a:t>: </a:t>
            </a:r>
            <a:r>
              <a:rPr lang="en-US" dirty="0">
                <a:hlinkClick r:id="rId8"/>
              </a:rPr>
              <a:t>(603) 225-4147</a:t>
            </a:r>
            <a:endParaRPr lang="en-US" dirty="0"/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Audio Recording Nov 28, 2021 at 4:26:59 PM" descr="Audio Recording Nov 28, 2021 at 4:26:59 PM">
            <a:hlinkClick r:id="" action="ppaction://media"/>
            <a:extLst>
              <a:ext uri="{FF2B5EF4-FFF2-40B4-BE49-F238E27FC236}">
                <a16:creationId xmlns:a16="http://schemas.microsoft.com/office/drawing/2014/main" id="{C6E2938F-E536-7344-99C8-85AD6E2B3A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427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342E-9AFD-0345-A3BF-ED5E14D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6" y="645795"/>
            <a:ext cx="10579608" cy="4297680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Who did I interview?</a:t>
            </a:r>
          </a:p>
        </p:txBody>
      </p:sp>
      <p:pic>
        <p:nvPicPr>
          <p:cNvPr id="7" name="Graphic 6" descr="Radio microphone outline">
            <a:extLst>
              <a:ext uri="{FF2B5EF4-FFF2-40B4-BE49-F238E27FC236}">
                <a16:creationId xmlns:a16="http://schemas.microsoft.com/office/drawing/2014/main" id="{E7F5E3A0-C24A-024E-82D7-FD5D3B3E8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7767" y="3902202"/>
            <a:ext cx="1200150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EE13B-5B85-8440-8A74-657E0D781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817" y="3429000"/>
            <a:ext cx="3028950" cy="3028950"/>
          </a:xfrm>
          <a:prstGeom prst="rect">
            <a:avLst/>
          </a:prstGeom>
        </p:spPr>
      </p:pic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056A5181-8C7F-AD4C-BA70-03B7F4372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1888" y="3902202"/>
            <a:ext cx="1230439" cy="1230439"/>
          </a:xfrm>
          <a:prstGeom prst="rect">
            <a:avLst/>
          </a:prstGeom>
        </p:spPr>
      </p:pic>
      <p:pic>
        <p:nvPicPr>
          <p:cNvPr id="15" name="Audio Recording Nov 28, 2021 at 4:09:31 PM" descr="Audio Recording Nov 28, 2021 at 4:09:31 PM">
            <a:hlinkClick r:id="" action="ppaction://media"/>
            <a:extLst>
              <a:ext uri="{FF2B5EF4-FFF2-40B4-BE49-F238E27FC236}">
                <a16:creationId xmlns:a16="http://schemas.microsoft.com/office/drawing/2014/main" id="{A93565C5-490D-9843-941F-4CFD32296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057E-A51A-164D-8970-D0A0B244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962" y="985374"/>
            <a:ext cx="5908371" cy="48872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LYNN LYONS BACKGROUND &amp; EDUCATION</a:t>
            </a:r>
          </a:p>
        </p:txBody>
      </p:sp>
      <p:pic>
        <p:nvPicPr>
          <p:cNvPr id="7" name="Graphic 6" descr="Graduation cap outline">
            <a:extLst>
              <a:ext uri="{FF2B5EF4-FFF2-40B4-BE49-F238E27FC236}">
                <a16:creationId xmlns:a16="http://schemas.microsoft.com/office/drawing/2014/main" id="{CFB70512-9B75-574D-A2AE-CA1D080F2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493" y="1185958"/>
            <a:ext cx="1294927" cy="1294927"/>
          </a:xfrm>
          <a:prstGeom prst="rect">
            <a:avLst/>
          </a:prstGeom>
        </p:spPr>
      </p:pic>
      <p:pic>
        <p:nvPicPr>
          <p:cNvPr id="16" name="Graphic 15" descr="Female Profile outline">
            <a:extLst>
              <a:ext uri="{FF2B5EF4-FFF2-40B4-BE49-F238E27FC236}">
                <a16:creationId xmlns:a16="http://schemas.microsoft.com/office/drawing/2014/main" id="{15D2C92C-A38B-0F40-92D9-7ADEDF072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2346" y="1248491"/>
            <a:ext cx="1169860" cy="1169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F828F5-B775-E043-BA87-4EEB48E08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54" y="3568545"/>
            <a:ext cx="4417588" cy="2902986"/>
          </a:xfrm>
          <a:prstGeom prst="rect">
            <a:avLst/>
          </a:prstGeom>
        </p:spPr>
      </p:pic>
      <p:pic>
        <p:nvPicPr>
          <p:cNvPr id="19" name="Audio Recording Nov 28, 2021 at 4:09:56 PM" descr="Audio Recording Nov 28, 2021 at 4:09:56 PM">
            <a:hlinkClick r:id="" action="ppaction://media"/>
            <a:extLst>
              <a:ext uri="{FF2B5EF4-FFF2-40B4-BE49-F238E27FC236}">
                <a16:creationId xmlns:a16="http://schemas.microsoft.com/office/drawing/2014/main" id="{CB8036B7-3146-924F-971E-8505F6B2C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34" y="-199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AD08-DE18-5B4D-8F6C-B76F57D6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62" y="584171"/>
            <a:ext cx="6421476" cy="5316567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Job Title &amp; Services Provided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70507-26D3-6B43-9B2F-E3BCF9577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1" y="568267"/>
            <a:ext cx="3407985" cy="2516051"/>
          </a:xfrm>
          <a:prstGeom prst="rect">
            <a:avLst/>
          </a:prstGeom>
        </p:spPr>
      </p:pic>
      <p:pic>
        <p:nvPicPr>
          <p:cNvPr id="7" name="Graphic 6" descr="Briefcase outline">
            <a:extLst>
              <a:ext uri="{FF2B5EF4-FFF2-40B4-BE49-F238E27FC236}">
                <a16:creationId xmlns:a16="http://schemas.microsoft.com/office/drawing/2014/main" id="{73145FDB-88AF-2142-9327-32865F5DB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6724" y="5131355"/>
            <a:ext cx="1235113" cy="1228199"/>
          </a:xfrm>
          <a:prstGeom prst="rect">
            <a:avLst/>
          </a:prstGeom>
        </p:spPr>
      </p:pic>
      <p:pic>
        <p:nvPicPr>
          <p:cNvPr id="9" name="Audio Recording Nov 28, 2021 at 4:10:56 PM" descr="Audio Recording Nov 28, 2021 at 4:10:56 PM">
            <a:hlinkClick r:id="" action="ppaction://media"/>
            <a:extLst>
              <a:ext uri="{FF2B5EF4-FFF2-40B4-BE49-F238E27FC236}">
                <a16:creationId xmlns:a16="http://schemas.microsoft.com/office/drawing/2014/main" id="{E61AB259-F7C1-C149-A818-88269536F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4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19A7-2E1C-7444-8793-1F4EF416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88" y="0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INSPIRATION TO PURSUE CAREER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D8817-B04F-AA41-A130-188418B5A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332" y="3429000"/>
            <a:ext cx="5795012" cy="2971801"/>
          </a:xfrm>
          <a:prstGeom prst="rect">
            <a:avLst/>
          </a:prstGeom>
        </p:spPr>
      </p:pic>
      <p:pic>
        <p:nvPicPr>
          <p:cNvPr id="6" name="Graphic 5" descr="Lecturer outline">
            <a:extLst>
              <a:ext uri="{FF2B5EF4-FFF2-40B4-BE49-F238E27FC236}">
                <a16:creationId xmlns:a16="http://schemas.microsoft.com/office/drawing/2014/main" id="{B8D50665-A288-6F4B-A46C-451FD5385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9276" y="2440259"/>
            <a:ext cx="825437" cy="1057591"/>
          </a:xfrm>
          <a:prstGeom prst="rect">
            <a:avLst/>
          </a:prstGeom>
        </p:spPr>
      </p:pic>
      <p:pic>
        <p:nvPicPr>
          <p:cNvPr id="11" name="Audio Recording Nov 28, 2021 at 4:13:57 PM" descr="Audio Recording Nov 28, 2021 at 4:13:57 PM">
            <a:hlinkClick r:id="" action="ppaction://media"/>
            <a:extLst>
              <a:ext uri="{FF2B5EF4-FFF2-40B4-BE49-F238E27FC236}">
                <a16:creationId xmlns:a16="http://schemas.microsoft.com/office/drawing/2014/main" id="{BF7C7323-5E86-0343-87C4-20BF7DDDD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504" y="1294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3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7" y="0"/>
            <a:ext cx="6676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BAEE8-C3C0-F444-A711-AEAD7A80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76" y="535182"/>
            <a:ext cx="6676389" cy="404283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HARDEST part of the job</a:t>
            </a:r>
          </a:p>
        </p:txBody>
      </p:sp>
      <p:pic>
        <p:nvPicPr>
          <p:cNvPr id="5" name="Graphic 4" descr="Lost outline">
            <a:extLst>
              <a:ext uri="{FF2B5EF4-FFF2-40B4-BE49-F238E27FC236}">
                <a16:creationId xmlns:a16="http://schemas.microsoft.com/office/drawing/2014/main" id="{4F965917-1BBD-C24B-BB83-64F19A51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7225" y="3543300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6453-FA81-444D-AEE0-DB08B2139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270" y="2006599"/>
            <a:ext cx="3073401" cy="3073401"/>
          </a:xfrm>
          <a:prstGeom prst="rect">
            <a:avLst/>
          </a:prstGeom>
        </p:spPr>
      </p:pic>
      <p:pic>
        <p:nvPicPr>
          <p:cNvPr id="9" name="Audio Recording Nov 28, 2021 at 4:16:08 PM" descr="Audio Recording Nov 28, 2021 at 4:16:08 PM">
            <a:hlinkClick r:id="" action="ppaction://media"/>
            <a:extLst>
              <a:ext uri="{FF2B5EF4-FFF2-40B4-BE49-F238E27FC236}">
                <a16:creationId xmlns:a16="http://schemas.microsoft.com/office/drawing/2014/main" id="{3AE0CD1F-CBBA-6E40-AD66-C2D429BC7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279" y="128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6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6442F-5DA1-5547-B0B8-F5F33EE0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47" y="960841"/>
            <a:ext cx="5416653" cy="53124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Favorite part of the 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68211-0747-284C-B0F9-7EFBF3236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14" y="817966"/>
            <a:ext cx="4707465" cy="3539722"/>
          </a:xfrm>
          <a:prstGeom prst="rect">
            <a:avLst/>
          </a:prstGeom>
        </p:spPr>
      </p:pic>
      <p:pic>
        <p:nvPicPr>
          <p:cNvPr id="6" name="Graphic 5" descr="Good Idea outline">
            <a:extLst>
              <a:ext uri="{FF2B5EF4-FFF2-40B4-BE49-F238E27FC236}">
                <a16:creationId xmlns:a16="http://schemas.microsoft.com/office/drawing/2014/main" id="{DAA572FC-A619-334E-88F2-A77D9788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5453" y="5816113"/>
            <a:ext cx="914400" cy="914400"/>
          </a:xfrm>
          <a:prstGeom prst="rect">
            <a:avLst/>
          </a:prstGeom>
        </p:spPr>
      </p:pic>
      <p:pic>
        <p:nvPicPr>
          <p:cNvPr id="7" name="Audio Recording Nov 28, 2021 at 4:17:33 PM" descr="Audio Recording Nov 28, 2021 at 4:17:33 PM">
            <a:hlinkClick r:id="" action="ppaction://media"/>
            <a:extLst>
              <a:ext uri="{FF2B5EF4-FFF2-40B4-BE49-F238E27FC236}">
                <a16:creationId xmlns:a16="http://schemas.microsoft.com/office/drawing/2014/main" id="{49DCF23F-3AE6-4241-BC59-C37662725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821" y="51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ACD9E-00EC-F84E-A463-26B3D67B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19" y="105728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Effects of Covid</a:t>
            </a:r>
            <a:endParaRPr lang="en-US" sz="48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54302-B602-944F-89B9-C7E6CFA9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64" y="2874458"/>
            <a:ext cx="4239277" cy="2996181"/>
          </a:xfrm>
          <a:prstGeom prst="rect">
            <a:avLst/>
          </a:prstGeom>
        </p:spPr>
      </p:pic>
      <p:pic>
        <p:nvPicPr>
          <p:cNvPr id="6" name="Graphic 5" descr="Germ outline">
            <a:extLst>
              <a:ext uri="{FF2B5EF4-FFF2-40B4-BE49-F238E27FC236}">
                <a16:creationId xmlns:a16="http://schemas.microsoft.com/office/drawing/2014/main" id="{C56B41FB-79C5-524A-938F-E76F47A73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6582" y="672655"/>
            <a:ext cx="914400" cy="914400"/>
          </a:xfrm>
          <a:prstGeom prst="rect">
            <a:avLst/>
          </a:prstGeom>
        </p:spPr>
      </p:pic>
      <p:pic>
        <p:nvPicPr>
          <p:cNvPr id="9" name="Graphic 8" descr="Germ outline">
            <a:extLst>
              <a:ext uri="{FF2B5EF4-FFF2-40B4-BE49-F238E27FC236}">
                <a16:creationId xmlns:a16="http://schemas.microsoft.com/office/drawing/2014/main" id="{C2ADAA4D-0CA7-5945-905E-D159F283F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199" y="4956239"/>
            <a:ext cx="914400" cy="914400"/>
          </a:xfrm>
          <a:prstGeom prst="rect">
            <a:avLst/>
          </a:prstGeom>
        </p:spPr>
      </p:pic>
      <p:pic>
        <p:nvPicPr>
          <p:cNvPr id="11" name="Audio Recording Nov 28, 2021 at 4:20:08 PM" descr="Audio Recording Nov 28, 2021 at 4:20:08 PM">
            <a:hlinkClick r:id="" action="ppaction://media"/>
            <a:extLst>
              <a:ext uri="{FF2B5EF4-FFF2-40B4-BE49-F238E27FC236}">
                <a16:creationId xmlns:a16="http://schemas.microsoft.com/office/drawing/2014/main" id="{DCA0643D-F0E8-B94D-92F0-743DD717E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886" y="41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5389-420E-1A47-AB19-BD322964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05" y="491791"/>
            <a:ext cx="9216189" cy="2514600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Advice for those looking to pursue a similar career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4F5AC-AB31-6043-BC4C-0E014BD4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885" y="3314700"/>
            <a:ext cx="4454230" cy="2937209"/>
          </a:xfrm>
          <a:prstGeom prst="rect">
            <a:avLst/>
          </a:prstGeom>
        </p:spPr>
      </p:pic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6DDFA14F-CB6C-EF48-98FE-58BBFCBE9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038" y="300038"/>
            <a:ext cx="914400" cy="914400"/>
          </a:xfrm>
          <a:prstGeom prst="rect">
            <a:avLst/>
          </a:prstGeom>
        </p:spPr>
      </p:pic>
      <p:pic>
        <p:nvPicPr>
          <p:cNvPr id="7" name="Audio Recording Nov 28, 2021 at 4:24:12 PM" descr="Audio Recording Nov 28, 2021 at 4:24:12 PM">
            <a:hlinkClick r:id="" action="ppaction://media"/>
            <a:extLst>
              <a:ext uri="{FF2B5EF4-FFF2-40B4-BE49-F238E27FC236}">
                <a16:creationId xmlns:a16="http://schemas.microsoft.com/office/drawing/2014/main" id="{47F8D348-9BDE-7E40-8E96-3D55D5DF0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1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{016860DC-9A31-8C4A-A484-795D970BFC31}tf10001120</Template>
  <TotalTime>1792</TotalTime>
  <Words>91</Words>
  <Application>Microsoft Macintosh PowerPoint</Application>
  <PresentationFormat>Widescreen</PresentationFormat>
  <Paragraphs>19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Community Resource Project</vt:lpstr>
      <vt:lpstr>Who did I interview?</vt:lpstr>
      <vt:lpstr>PowerPoint Presentation</vt:lpstr>
      <vt:lpstr>Job Title &amp; Services Provided </vt:lpstr>
      <vt:lpstr>INSPIRATION TO PURSUE CAREER</vt:lpstr>
      <vt:lpstr>HARDEST part of the job</vt:lpstr>
      <vt:lpstr>Favorite part of the job</vt:lpstr>
      <vt:lpstr>Effects of Covid</vt:lpstr>
      <vt:lpstr>Advice for those looking to pursue a similar career</vt:lpstr>
      <vt:lpstr>Additional Comments </vt:lpstr>
      <vt:lpstr>Contact Info &amp; LINKS TO LEARN MORE ABOUT LYNN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Resource Project</dc:title>
  <dc:creator>Darby Dupuis</dc:creator>
  <cp:lastModifiedBy>Darby Dupuis</cp:lastModifiedBy>
  <cp:revision>1</cp:revision>
  <dcterms:created xsi:type="dcterms:W3CDTF">2021-11-27T17:31:45Z</dcterms:created>
  <dcterms:modified xsi:type="dcterms:W3CDTF">2021-11-28T23:23:46Z</dcterms:modified>
</cp:coreProperties>
</file>