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Code Pro"/>
      <p:regular r:id="rId13"/>
      <p:bold r:id="rId14"/>
      <p:italic r:id="rId15"/>
      <p:boldItalic r:id="rId16"/>
    </p:embeddedFont>
    <p:embeddedFont>
      <p:font typeface="Oswald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SourceCodePro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SourceCodePro-italic.fntdata"/><Relationship Id="rId14" Type="http://schemas.openxmlformats.org/officeDocument/2006/relationships/font" Target="fonts/SourceCodePro-bold.fntdata"/><Relationship Id="rId17" Type="http://schemas.openxmlformats.org/officeDocument/2006/relationships/font" Target="fonts/Oswald-regular.fntdata"/><Relationship Id="rId16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fac163c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fac163c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cfac163ccf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cfac163ccf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cfac163ccf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cfac163ccf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2fe9740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02fe9740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2fe9740d1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2fe9740d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02fe9740d1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02fe9740d1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Recovery Center of America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Kaycie Groom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MHR 210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Recovery Centers of America at Danvers  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It is located in Danvers, Massachusetts.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This is for individuals who are detoxing from alcohol, opioids, and benzo’s.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They provide patients with 24/7 treatment, and let them know they matter.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 inside is designed like a hotel so they feel comfortable while they are their, and know they matter to the workers.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750" y="127100"/>
            <a:ext cx="4401250" cy="20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25" y="2469775"/>
            <a:ext cx="4401250" cy="257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6825" y="2302450"/>
            <a:ext cx="4030350" cy="27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06825" y="127100"/>
            <a:ext cx="3965250" cy="207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Offered Services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Alcohol detox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Drug detox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Inpatient treatment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Outpatient treatment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Medication assisted treatment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Substance abuse treatments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About the RCA Nurse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89" name="Google Shape;89;p1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 shifts are broken down from 7am-3pm, or 3pm-11pm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Hourly salary is about 35-45 $ per hour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They check the patients vitals, give them dosages of medicine if needed,and do lab checks for infections.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 nurses get the patients vitals every two hours, and medication dosage every four hours.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1375" y="0"/>
            <a:ext cx="4092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After Inpatient Care</a:t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After patients have completed inpatient care they are moved upstairs where they are helped with setting up further care.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The staff works with patients to see what they need to do after their care to keep them sober which can be </a:t>
            </a:r>
            <a:r>
              <a:rPr lang="en">
                <a:solidFill>
                  <a:schemeClr val="accent3"/>
                </a:solidFill>
              </a:rPr>
              <a:t>counseling</a:t>
            </a:r>
            <a:r>
              <a:rPr lang="en">
                <a:solidFill>
                  <a:schemeClr val="accent3"/>
                </a:solidFill>
              </a:rPr>
              <a:t>, case management, AA </a:t>
            </a:r>
            <a:r>
              <a:rPr lang="en">
                <a:solidFill>
                  <a:schemeClr val="accent3"/>
                </a:solidFill>
              </a:rPr>
              <a:t>meeting</a:t>
            </a:r>
            <a:r>
              <a:rPr lang="en">
                <a:solidFill>
                  <a:schemeClr val="accent3"/>
                </a:solidFill>
              </a:rPr>
              <a:t>, ect. </a:t>
            </a:r>
            <a:endParaRPr>
              <a:solidFill>
                <a:schemeClr val="accent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-"/>
            </a:pPr>
            <a:r>
              <a:rPr lang="en">
                <a:solidFill>
                  <a:schemeClr val="accent3"/>
                </a:solidFill>
              </a:rPr>
              <a:t>Since most patients are homeless they work with them to help them find a place to go after they are done detoxing. 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0838F"/>
      </a:accent5>
      <a:accent6>
        <a:srgbClr val="F8E71C"/>
      </a:accent6>
      <a:hlink>
        <a:srgbClr val="00838F"/>
      </a:hlink>
      <a:folHlink>
        <a:srgbClr val="0083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