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9" autoAdjust="0"/>
    <p:restoredTop sz="94660"/>
  </p:normalViewPr>
  <p:slideViewPr>
    <p:cSldViewPr snapToGrid="0">
      <p:cViewPr varScale="1">
        <p:scale>
          <a:sx n="49" d="100"/>
          <a:sy n="49" d="100"/>
        </p:scale>
        <p:origin x="30" y="4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9B08-2C2E-4935-8F6E-94E465483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E2D2E-6B22-4687-AA36-BD332AC15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E8FCF-ACE8-4F85-88EC-F751DDB81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72E-A549-49D4-9D28-FB6787F14B9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A3B14-6033-442C-9417-AC75C58B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F5630-F782-4405-B622-59825841E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2F6A-BD1F-4936-99B8-832B9DD4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4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007CB-DCA6-44ED-8864-0F5EA287B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655695-4CBF-4DDA-A55C-7BBF9D03B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C6C30-7EBF-43DC-8EF8-4597A375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72E-A549-49D4-9D28-FB6787F14B9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208B4-8E58-4448-BE7B-F97A4611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F4DCA-AE20-4E67-A6DC-A9E53EAA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2F6A-BD1F-4936-99B8-832B9DD4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2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7AC6FA-5ECF-4E50-84C5-49A01AA95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9CE87-86F9-4806-9053-8E35A963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AE23C-2584-4BAE-A3B1-3AEA5B63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72E-A549-49D4-9D28-FB6787F14B9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0A48B-8158-480C-A7BA-748FCB46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A9264-187B-41AC-AB30-928C4B84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2F6A-BD1F-4936-99B8-832B9DD4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7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0F42-272B-4F20-A7B8-E2811596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F8950-D386-4639-AA43-A57C8D4F4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34F2D-95BC-4B58-A13B-7612B156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72E-A549-49D4-9D28-FB6787F14B9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94C8C-4356-443B-BB8B-7FFF5CF59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4BB8D-D171-4B12-BAE6-D92035A0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2F6A-BD1F-4936-99B8-832B9DD4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0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ECE4-7034-4BFE-BB22-3B67902F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164B8-AA5D-40CD-8E22-3B17D8E85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D92E3-5DF5-4674-B6E7-F5F02121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72E-A549-49D4-9D28-FB6787F14B9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DAEA6-46AC-4FF0-A3CA-631116A60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B3756-602E-432E-9F85-C1C4E390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2F6A-BD1F-4936-99B8-832B9DD4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0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E937-F529-4FE7-A9BD-32A87AA73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1CA8F-AC7F-444B-8522-186EAEF68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012C3-3F51-42D0-96BF-5ADD5BC56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AE4C2-2F59-4FA4-98A2-DF12E7D7E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72E-A549-49D4-9D28-FB6787F14B9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A2DC8-B8D9-4CD6-A1E9-2221ABAB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34966-0DEC-4B5C-B1D7-4CF7585C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2F6A-BD1F-4936-99B8-832B9DD4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0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DD2F-1416-41E2-9B80-F4E7E3CF0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052F1-5CED-47A2-9A44-D99FD9525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CDCE5-BEBE-499B-AF2D-7E507DE37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2C9F8-C616-4E5B-9A92-B01F9E6F8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61C09-6166-4B69-BF39-07EE5CB7C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0D35E2-2BD8-4CFB-B316-F46180A1D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72E-A549-49D4-9D28-FB6787F14B9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384EC0-042C-4931-B136-EAFA280D2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C64E3-7D8F-4561-81E8-BAD507BE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2F6A-BD1F-4936-99B8-832B9DD4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9D4BE-170E-4502-B45D-191792B8B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D3F91D-25EF-470B-8594-CCDF6FCC3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72E-A549-49D4-9D28-FB6787F14B9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068A8-C9DB-4C4C-BF22-9772B08A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CE497-FD70-4672-99EE-9FB32E9A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2F6A-BD1F-4936-99B8-832B9DD4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D2E2FD-8141-4177-ADB4-4AC6ADA0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72E-A549-49D4-9D28-FB6787F14B9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6470C9-566B-4781-A531-22B7F23C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8AA26-331F-4774-9BBB-F0715E43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2F6A-BD1F-4936-99B8-832B9DD4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0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AB58C-E06A-4DAB-B75F-D6AC04A7D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E3276-1912-4DA9-896E-8B801DF8E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A9405-160A-4B95-B328-F1D2571F1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37AF6-C3AD-4D7C-A9DD-D4E232B3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72E-A549-49D4-9D28-FB6787F14B9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24A2E-CA72-4B79-A4EC-8817C2C47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6505D-9610-4A0E-BF3E-3EA9247A5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2F6A-BD1F-4936-99B8-832B9DD4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6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F19E0-0202-49E0-9650-86FE96187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DD0683-418A-4AFB-9357-9D5371374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048FF-0D59-448A-8685-B455D334B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1B9FB-C852-49A2-8B70-06BD1E0C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72E-A549-49D4-9D28-FB6787F14B9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42897-6A38-4676-9B43-CF79D65A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35FAD-B2D3-4AC9-B356-EB9B12AC2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2F6A-BD1F-4936-99B8-832B9DD4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7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58A329-2DE7-4C03-B862-501678E7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520AE-A257-4A23-ADCD-72B5638AB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B0C9C-30D2-4FDD-B16A-4B66A49564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8172E-A549-49D4-9D28-FB6787F14B9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4B38C-9098-4CE2-85E7-26E682271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B395E-0C35-41A5-865E-3835099DE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F2F6A-BD1F-4936-99B8-832B9DD4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6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xtstepdvproject.org/community-education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nextstepdvproject.org/this-is-domestic-violence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www.nextstepdvproject.org/support-groups" TargetMode="External"/><Relationship Id="rId5" Type="http://schemas.openxmlformats.org/officeDocument/2006/relationships/hyperlink" Target="https://www.nextstepdvproject.org/emergency-shelter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www.nextstepdvproject.org/what-does-abuse-look-like" TargetMode="External"/><Relationship Id="rId9" Type="http://schemas.openxmlformats.org/officeDocument/2006/relationships/hyperlink" Target="https://www.nextstepdvproject.org/legal-servic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mestic violence, abuse spiked last year - North Carolina Health News">
            <a:extLst>
              <a:ext uri="{FF2B5EF4-FFF2-40B4-BE49-F238E27FC236}">
                <a16:creationId xmlns:a16="http://schemas.microsoft.com/office/drawing/2014/main" id="{66E63893-CDBE-4C45-B172-B49619274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706F3D-84EA-41DB-9122-BD3F51EA0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n-US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NEXT</a:t>
            </a:r>
            <a:br>
              <a:rPr lang="en-US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        STEP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BE7FC24-0427-4528-841E-CEE1F97288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94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42644"/>
    </mc:Choice>
    <mc:Fallback>
      <p:transition spd="slow" advTm="42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CEE5E-4A11-4513-B699-A396D0C00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6200">
                <a:solidFill>
                  <a:schemeClr val="bg1"/>
                </a:solidFill>
              </a:rPr>
              <a:t>How NextStep was established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6E96F-B10E-48E9-937F-A7E0A4C12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386" y="325464"/>
            <a:ext cx="6323309" cy="633880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spc="15" dirty="0" err="1">
                <a:solidFill>
                  <a:srgbClr val="CC00CC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NextStep</a:t>
            </a:r>
            <a:r>
              <a:rPr lang="en-US" sz="3200" spc="15" dirty="0">
                <a:solidFill>
                  <a:srgbClr val="CC00CC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started in 1984 as a satellite office of Spruce Run Association, the first domestic violence project in Maine.</a:t>
            </a:r>
          </a:p>
          <a:p>
            <a:pPr marL="0" indent="0">
              <a:buNone/>
            </a:pPr>
            <a:r>
              <a:rPr lang="en-US" sz="3200" spc="15" dirty="0">
                <a:solidFill>
                  <a:srgbClr val="CC00CC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1990 volunteers started "The Next Step Domestic Violence Project of Hancock County.” 2004 they expanded to Washington county and changed the name to “Next Step Domestic Violence Project.”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92EEB37-58E1-4745-94F5-AE9AB59AEE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4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172"/>
    </mc:Choice>
    <mc:Fallback>
      <p:transition spd="slow" advTm="66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B6F8-91C9-4ADE-B5FA-54CE687B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/>
              <a:t>What to expect from NextStep when you call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9D0D4-CEE3-4713-894A-D1189DC92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965" y="79513"/>
            <a:ext cx="6122505" cy="6698974"/>
          </a:xfrm>
        </p:spPr>
        <p:txBody>
          <a:bodyPr anchor="ctr">
            <a:norm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spc="15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Non-judgmental emotional support.</a:t>
            </a:r>
            <a:endParaRPr lang="en-US" sz="1800" u="sng" dirty="0">
              <a:solidFill>
                <a:schemeClr val="bg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spc="15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Assistance creating a safety plan.</a:t>
            </a:r>
            <a:endParaRPr lang="en-US" sz="1800" u="sng" dirty="0">
              <a:solidFill>
                <a:schemeClr val="bg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spc="15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Help </a:t>
            </a:r>
            <a:r>
              <a:rPr lang="en-US" sz="1800" u="sng" spc="15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identifying signs of abuse</a:t>
            </a:r>
            <a:r>
              <a:rPr lang="en-US" sz="1800" u="sng" spc="15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in an intimate partner relationship.</a:t>
            </a:r>
            <a:endParaRPr lang="en-US" sz="1800" u="sng" dirty="0">
              <a:solidFill>
                <a:schemeClr val="bg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spc="15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Information about the availability of </a:t>
            </a:r>
            <a:r>
              <a:rPr lang="en-US" sz="1800" u="sng" spc="15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emergency shelter</a:t>
            </a:r>
            <a:r>
              <a:rPr lang="en-US" sz="1800" u="sng" spc="15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for you, your children, and your pets.</a:t>
            </a:r>
            <a:endParaRPr lang="en-US" sz="1800" u="sng" dirty="0">
              <a:solidFill>
                <a:schemeClr val="bg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spc="15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Details on how you can access our services or </a:t>
            </a:r>
            <a:r>
              <a:rPr lang="en-US" sz="1800" u="sng" spc="15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 groups</a:t>
            </a:r>
            <a:r>
              <a:rPr lang="en-US" sz="1800" u="sng" spc="15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u="sng" dirty="0">
              <a:solidFill>
                <a:schemeClr val="bg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spc="15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Ideas to help you talk to people in your life who can support you.</a:t>
            </a:r>
            <a:endParaRPr lang="en-US" sz="1800" u="sng" dirty="0">
              <a:solidFill>
                <a:schemeClr val="bg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spc="15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 about domestic violence</a:t>
            </a:r>
            <a:r>
              <a:rPr lang="en-US" sz="1800" u="sng" spc="15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and its impact on survivors and children.</a:t>
            </a:r>
            <a:endParaRPr lang="en-US" sz="1800" u="sng" dirty="0">
              <a:solidFill>
                <a:schemeClr val="bg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spc="15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Language to help you support a survivor you are concerned about.</a:t>
            </a:r>
            <a:endParaRPr lang="en-US" sz="1800" u="sng" dirty="0">
              <a:solidFill>
                <a:schemeClr val="bg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spc="15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Referrals to other </a:t>
            </a:r>
            <a:r>
              <a:rPr lang="en-US" sz="1800" u="sng" spc="15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resources</a:t>
            </a:r>
            <a:r>
              <a:rPr lang="en-US" sz="1800" u="sng" spc="15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u="sng" dirty="0">
              <a:solidFill>
                <a:schemeClr val="bg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0" i="0" u="sng" strike="noStrike" kern="1200" cap="none" spc="15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Access to </a:t>
            </a:r>
            <a:r>
              <a:rPr kumimoji="0" lang="en-US" sz="1800" b="0" i="0" u="sng" strike="noStrike" kern="1200" cap="none" spc="15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legal assistance and requests for attorney representation or consultation</a:t>
            </a:r>
            <a:r>
              <a:rPr kumimoji="0" lang="en-US" sz="1800" b="0" i="0" u="sng" strike="noStrike" kern="1200" cap="none" spc="15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9F46B99-1E58-4DA3-8991-C841003CF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82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52320"/>
    </mc:Choice>
    <mc:Fallback>
      <p:transition spd="slow" advTm="152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8B1F3F9-4070-436E-BF09-B5ED358D2E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46" b="-2"/>
          <a:stretch/>
        </p:blipFill>
        <p:spPr>
          <a:xfrm>
            <a:off x="626590" y="317578"/>
            <a:ext cx="10851111" cy="350843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D7275-FD4F-4E4B-84C1-151A66F25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476" y="4017269"/>
            <a:ext cx="10318709" cy="2130473"/>
          </a:xfrm>
          <a:noFill/>
        </p:spPr>
        <p:txBody>
          <a:bodyPr anchor="t">
            <a:normAutofit/>
          </a:bodyPr>
          <a:lstStyle/>
          <a:p>
            <a:r>
              <a:rPr lang="en-US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work with many departments to ensure </a:t>
            </a:r>
            <a:r>
              <a:rPr lang="en-US" spc="15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victim safety. </a:t>
            </a:r>
            <a:r>
              <a:rPr lang="en-US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a Task Force comprising representatives from various police departments, probation, the district attorney’s office, Department of health and human services and network with law enforcement personne</a:t>
            </a:r>
            <a:r>
              <a:rPr lang="en-US" spc="15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12B8E92-5885-41F2-A75D-8B4AFB6DDB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4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86"/>
    </mc:Choice>
    <mc:Fallback>
      <p:transition spd="slow" advTm="24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81CC5389-CB4A-43B7-9A0E-5447CE0BC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94" name="Color">
              <a:extLst>
                <a:ext uri="{FF2B5EF4-FFF2-40B4-BE49-F238E27FC236}">
                  <a16:creationId xmlns:a16="http://schemas.microsoft.com/office/drawing/2014/main" id="{017160F5-4BB5-41FB-B2D8-0AE0A6D7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Color">
              <a:extLst>
                <a:ext uri="{FF2B5EF4-FFF2-40B4-BE49-F238E27FC236}">
                  <a16:creationId xmlns:a16="http://schemas.microsoft.com/office/drawing/2014/main" id="{5AB10530-0B6F-40EF-9B05-F388D1BCB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6" name="Color">
            <a:extLst>
              <a:ext uri="{FF2B5EF4-FFF2-40B4-BE49-F238E27FC236}">
                <a16:creationId xmlns:a16="http://schemas.microsoft.com/office/drawing/2014/main" id="{145B2F28-3A18-4BC2-8E92-9AF66F147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806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ommunity Education — NextStep DV Project">
            <a:extLst>
              <a:ext uri="{FF2B5EF4-FFF2-40B4-BE49-F238E27FC236}">
                <a16:creationId xmlns:a16="http://schemas.microsoft.com/office/drawing/2014/main" id="{63F27D9F-14C2-43AC-91F1-4AE7F46BD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r="18755" b="1"/>
          <a:stretch/>
        </p:blipFill>
        <p:spPr bwMode="auto">
          <a:xfrm>
            <a:off x="4747307" y="653615"/>
            <a:ext cx="6702822" cy="554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A65A26F-1F64-451C-BFA2-F92410951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635C965A-C516-42B1-844F-9472408C9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C4C44BFB-148D-4919-BEE5-0138A35BC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CD704AD9-4DAA-4F0F-8B02-8B765658A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9F9F0EF2-FB12-49A3-B73C-E38141A55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49A9DBF1-1403-4BE8-B87E-0393E9CDE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3979BDB7-FA20-4F60-97B1-CF3696395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3B7D32B5-D9D6-467E-8349-4A1A840FA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0D8600-226E-42B4-96D5-4F1A8A77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719268"/>
            <a:ext cx="3573794" cy="29051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tx2"/>
                </a:solidFill>
              </a:rPr>
              <a:t>Education is Key</a:t>
            </a:r>
            <a:br>
              <a:rPr lang="en-US" sz="4800">
                <a:solidFill>
                  <a:schemeClr val="tx2"/>
                </a:solidFill>
              </a:rPr>
            </a:br>
            <a:endParaRPr lang="en-US" sz="48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8B377-C9A9-4860-B82C-06E5B751C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643" y="3183805"/>
            <a:ext cx="3573793" cy="29549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Provides presentations, forums, or seminars  in workforce, schools, churches, support group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A44A1A7-A19D-4F16-8FD1-0209374999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0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916"/>
    </mc:Choice>
    <mc:Fallback>
      <p:transition spd="slow" advTm="135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239</Words>
  <Application>Microsoft Office PowerPoint</Application>
  <PresentationFormat>Widescreen</PresentationFormat>
  <Paragraphs>18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Symbol</vt:lpstr>
      <vt:lpstr>Times New Roman</vt:lpstr>
      <vt:lpstr>Office Theme</vt:lpstr>
      <vt:lpstr>NEXT         STEP</vt:lpstr>
      <vt:lpstr>How NextStep was established </vt:lpstr>
      <vt:lpstr>What to expect from NextStep when you call</vt:lpstr>
      <vt:lpstr>PowerPoint Presentation</vt:lpstr>
      <vt:lpstr>Education is Key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        STEP</dc:title>
  <dc:creator>Tammy Downes</dc:creator>
  <cp:lastModifiedBy>Tammy Downes</cp:lastModifiedBy>
  <cp:revision>3</cp:revision>
  <dcterms:created xsi:type="dcterms:W3CDTF">2021-11-28T01:12:32Z</dcterms:created>
  <dcterms:modified xsi:type="dcterms:W3CDTF">2021-11-30T00:55:53Z</dcterms:modified>
</cp:coreProperties>
</file>