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Lato" panose="020F0502020204030203"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4ab66d732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4ab66d73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4ab66d732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4ab66d73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4ab66d732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4ab66d73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4ab66d73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4ab66d73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Winthrop Food Pantry</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Abigail Frank</a:t>
            </a:r>
            <a:endParaRPr/>
          </a:p>
        </p:txBody>
      </p:sp>
      <p:pic>
        <p:nvPicPr>
          <p:cNvPr id="2" name="Recording">
            <a:hlinkClick r:id="" action="ppaction://media"/>
            <a:extLst>
              <a:ext uri="{FF2B5EF4-FFF2-40B4-BE49-F238E27FC236}">
                <a16:creationId xmlns:a16="http://schemas.microsoft.com/office/drawing/2014/main" id="{6C8E71ED-8B6A-4AB1-B5A4-5A19308F5E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6024" y="41779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1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Location </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t>The food pantry is located at </a:t>
            </a:r>
            <a:r>
              <a:rPr lang="en" sz="1600"/>
              <a:t>25A High Street, P.O. Box 82, Winthrop, ME 04364.</a:t>
            </a:r>
            <a:endParaRPr sz="1600"/>
          </a:p>
          <a:p>
            <a:pPr marL="0" lvl="0" indent="0" algn="l" rtl="0">
              <a:spcBef>
                <a:spcPts val="1200"/>
              </a:spcBef>
              <a:spcAft>
                <a:spcPts val="0"/>
              </a:spcAft>
              <a:buNone/>
            </a:pPr>
            <a:endParaRPr sz="1600"/>
          </a:p>
          <a:p>
            <a:pPr marL="0" lvl="0" indent="0" algn="l" rtl="0">
              <a:spcBef>
                <a:spcPts val="1200"/>
              </a:spcBef>
              <a:spcAft>
                <a:spcPts val="1200"/>
              </a:spcAft>
              <a:buNone/>
            </a:pPr>
            <a:r>
              <a:rPr lang="en" sz="1600"/>
              <a:t>Their hours of business are every thursday from 1:00-2:30 except on the holiday’s.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Agency questions</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Some questions i wanted answers to were “what do you provide?”  as well as what they might be doing to stop the spread of covid in the homeless populations(and in poor communities.)</a:t>
            </a:r>
            <a:endParaRPr/>
          </a:p>
          <a:p>
            <a:pPr marL="0" lvl="0" indent="0" algn="l" rtl="0">
              <a:spcBef>
                <a:spcPts val="1200"/>
              </a:spcBef>
              <a:spcAft>
                <a:spcPts val="0"/>
              </a:spcAft>
              <a:buNone/>
            </a:pPr>
            <a:r>
              <a:rPr lang="en"/>
              <a:t>The answer to the first question was that they provide not only food, but they also provide diapers, feminine hygiene products, and “Kid Packs”. They are currently providing food that is shelf stable, along with things such as bread, meat, and cheese. </a:t>
            </a:r>
            <a:endParaRPr/>
          </a:p>
          <a:p>
            <a:pPr marL="0" lvl="0" indent="0" algn="l" rtl="0">
              <a:spcBef>
                <a:spcPts val="1200"/>
              </a:spcBef>
              <a:spcAft>
                <a:spcPts val="1200"/>
              </a:spcAft>
              <a:buNone/>
            </a:pPr>
            <a:r>
              <a:rPr lang="en"/>
              <a:t>The next question i managed to find the answer on their website, as they are only doing curbside pick-up, so that way they can diminish the chance of anyone they interact with getting exposed to Covid-19.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Who I interviewed</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It was incredibly hard to find anyone who would talk with me, as this place is run off of volunteers for the most part, as indicated on their website, and I was unable to actually interact with a real person due to scheduling conflicts.</a:t>
            </a:r>
            <a:endParaRPr/>
          </a:p>
          <a:p>
            <a:pPr marL="0" lvl="0" indent="0" algn="l" rtl="0">
              <a:spcBef>
                <a:spcPts val="1200"/>
              </a:spcBef>
              <a:spcAft>
                <a:spcPts val="1200"/>
              </a:spcAft>
              <a:buNone/>
            </a:pPr>
            <a:r>
              <a:rPr lang="en"/>
              <a:t>That being said, I can discuss the executive director as of recently. The current executive director is JoEllen Cottrell, and she has been the director of the Winthrope food pantry since 2011.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history Of the food bank:</a:t>
            </a:r>
            <a:endParaRPr/>
          </a:p>
        </p:txBody>
      </p:sp>
      <p:sp>
        <p:nvSpPr>
          <p:cNvPr id="159" name="Google Shape;159;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Winthrop food bank has been open since 1986, and was originally funded by five separate churches as emergency food support for the town of Winthrop. </a:t>
            </a:r>
            <a:endParaRPr/>
          </a:p>
          <a:p>
            <a:pPr marL="0" lvl="0" indent="0" algn="l" rtl="0">
              <a:spcBef>
                <a:spcPts val="1200"/>
              </a:spcBef>
              <a:spcAft>
                <a:spcPts val="0"/>
              </a:spcAft>
              <a:buNone/>
            </a:pPr>
            <a:r>
              <a:rPr lang="en"/>
              <a:t>In 1987 a trailer was bought and then stocked with food and household items for people, after filing incorporation papers under the name of Winthrop Food Bank.</a:t>
            </a:r>
            <a:endParaRPr/>
          </a:p>
          <a:p>
            <a:pPr marL="0" lvl="0" indent="0" algn="l" rtl="0">
              <a:spcBef>
                <a:spcPts val="1200"/>
              </a:spcBef>
              <a:spcAft>
                <a:spcPts val="0"/>
              </a:spcAft>
              <a:buNone/>
            </a:pPr>
            <a:r>
              <a:rPr lang="en"/>
              <a:t>In 1994 they moved to their current address, and have since stayed in business. </a:t>
            </a:r>
            <a:endParaRPr/>
          </a:p>
          <a:p>
            <a:pPr marL="0" lvl="0" indent="0" algn="l" rtl="0">
              <a:spcBef>
                <a:spcPts val="1200"/>
              </a:spcBef>
              <a:spcAft>
                <a:spcPts val="1200"/>
              </a:spcAft>
              <a:buNone/>
            </a:pPr>
            <a:r>
              <a:rPr lang="en"/>
              <a:t>In 2002 they started to serve the people in wayne as well as the people in Winthrop.</a:t>
            </a: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356</Words>
  <Application>Microsoft Office PowerPoint</Application>
  <PresentationFormat>On-screen Show (16:9)</PresentationFormat>
  <Paragraphs>18</Paragraphs>
  <Slides>5</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Montserrat</vt:lpstr>
      <vt:lpstr>Lato</vt:lpstr>
      <vt:lpstr>Arial</vt:lpstr>
      <vt:lpstr>Focus</vt:lpstr>
      <vt:lpstr>Winthrop Food Pantry</vt:lpstr>
      <vt:lpstr>Location </vt:lpstr>
      <vt:lpstr>Agency questions</vt:lpstr>
      <vt:lpstr>Who I interviewed</vt:lpstr>
      <vt:lpstr>The history Of the food bank: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Winthrop Food Pantry</dc:title>
  <cp:lastModifiedBy>Abigail A Frank</cp:lastModifiedBy>
  <cp:revision>2</cp:revision>
  <dcterms:modified xsi:type="dcterms:W3CDTF">2021-11-29T17:24:09Z</dcterms:modified>
</cp:coreProperties>
</file>