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p:restoredTop sz="94640"/>
  </p:normalViewPr>
  <p:slideViewPr>
    <p:cSldViewPr snapToGrid="0" snapToObjects="1">
      <p:cViewPr varScale="1">
        <p:scale>
          <a:sx n="57" d="100"/>
          <a:sy n="57" d="100"/>
        </p:scale>
        <p:origin x="168" y="10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11/29/21</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58232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11/29/21</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78680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11/29/21</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676339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11/29/21</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30208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11/29/21</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968399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11/29/21</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71999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11/29/21</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017001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11/29/21</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61082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11/29/21</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464668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11/29/21</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913493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11/29/21</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09741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11/29/21</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227605353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Arial" panose="020B0604020202020204" pitchFamily="34" charset="0"/>
        <a:buChar char="•"/>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3B6DAC6-0186-4D62-AD69-90B9C0411E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94D786EB-944C-47D5-B631-899F4029B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D3D6E1F-9FE0-47E6-B008-9634F0D0B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5" y="4724290"/>
            <a:ext cx="2222198" cy="2133710"/>
          </a:xfrm>
          <a:custGeom>
            <a:avLst/>
            <a:gdLst>
              <a:gd name="connsiteX0" fmla="*/ 0 w 2222198"/>
              <a:gd name="connsiteY0" fmla="*/ 0 h 2133710"/>
              <a:gd name="connsiteX1" fmla="*/ 44227 w 2222198"/>
              <a:gd name="connsiteY1" fmla="*/ 2234 h 2133710"/>
              <a:gd name="connsiteX2" fmla="*/ 2193454 w 2222198"/>
              <a:gd name="connsiteY2" fmla="*/ 1945372 h 2133710"/>
              <a:gd name="connsiteX3" fmla="*/ 2222198 w 2222198"/>
              <a:gd name="connsiteY3" fmla="*/ 2133710 h 2133710"/>
              <a:gd name="connsiteX4" fmla="*/ 1394653 w 2222198"/>
              <a:gd name="connsiteY4" fmla="*/ 2133710 h 2133710"/>
              <a:gd name="connsiteX5" fmla="*/ 1391100 w 2222198"/>
              <a:gd name="connsiteY5" fmla="*/ 2110427 h 2133710"/>
              <a:gd name="connsiteX6" fmla="*/ 122376 w 2222198"/>
              <a:gd name="connsiteY6" fmla="*/ 841704 h 2133710"/>
              <a:gd name="connsiteX7" fmla="*/ 0 w 2222198"/>
              <a:gd name="connsiteY7" fmla="*/ 823027 h 2133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22198" h="2133710">
                <a:moveTo>
                  <a:pt x="0" y="0"/>
                </a:moveTo>
                <a:lnTo>
                  <a:pt x="44227" y="2234"/>
                </a:lnTo>
                <a:cubicBezTo>
                  <a:pt x="1114682" y="110944"/>
                  <a:pt x="1981368" y="908934"/>
                  <a:pt x="2193454" y="1945372"/>
                </a:cubicBezTo>
                <a:lnTo>
                  <a:pt x="2222198" y="2133710"/>
                </a:lnTo>
                <a:lnTo>
                  <a:pt x="1394653" y="2133710"/>
                </a:lnTo>
                <a:lnTo>
                  <a:pt x="1391100" y="2110427"/>
                </a:lnTo>
                <a:cubicBezTo>
                  <a:pt x="1260786" y="1473602"/>
                  <a:pt x="759202" y="972017"/>
                  <a:pt x="122376" y="841704"/>
                </a:cubicBezTo>
                <a:lnTo>
                  <a:pt x="0" y="823027"/>
                </a:lnTo>
                <a:close/>
              </a:path>
            </a:pathLst>
          </a:custGeom>
          <a:solidFill>
            <a:schemeClr val="accent5">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7" name="Group 16">
            <a:extLst>
              <a:ext uri="{FF2B5EF4-FFF2-40B4-BE49-F238E27FC236}">
                <a16:creationId xmlns:a16="http://schemas.microsoft.com/office/drawing/2014/main" id="{91108A0F-8C78-4294-B028-9F09581FC0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 name="Straight Connector 17">
              <a:extLst>
                <a:ext uri="{FF2B5EF4-FFF2-40B4-BE49-F238E27FC236}">
                  <a16:creationId xmlns:a16="http://schemas.microsoft.com/office/drawing/2014/main" id="{313489AA-CF3C-45B5-9A6B-D686CDD1DDF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ABF1CE3-37BC-462F-BC4B-5EF9C8287D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21847A4-7B07-4976-81EF-E68ABFC4FB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F3EBBA6-8771-481B-BACA-142F0C80534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F58D94E-BB4B-436D-8172-0F5737BEEA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75AA9A-4678-41CB-AEFA-13C324B847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C95E447-C172-476B-98BE-453E4049FB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F3BD247-696E-47F7-964F-89A5823D11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E31E4B8-694B-447A-AA13-36B0A4EEC9F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8321B73-1AE7-4FA0-90EB-4E969A095D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15F8082-1C6D-496D-937D-964948B109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B84AF1D-3604-4213-B891-4880C86F6EC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3631262-5E4E-4A33-9D72-17996A538F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A4C49C9-CD9F-417C-A832-DD9D6F9C4BC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A3BBBFA-B462-4340-82C8-3EE5CCFB100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A7D3C2E-F100-49BC-9F4E-DFB50B2F9F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46D4A85-2FF9-491B-BBF7-4D83EB8881B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F6747A-BC05-4E83-8FE8-976BBCE3052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C1FEEA0-B31C-4DD8-9CC4-DAE0655780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A783C12-3D0A-495D-B461-9D1FCC415A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AD7D205-DA43-40B9-82B4-D570FB270F5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DD4F5FF-D993-454E-AB84-8634B9E53F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F64AEBB-D378-4CCE-9266-B45FC822EB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2217ABD-7AF1-44DF-9243-75E5C9792A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D885E59-AA75-4026-972E-4DEE1AB599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AB41BAB-F8B8-402D-BC3D-82F73208A3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67CC234-9EF0-4613-9013-F7F9AEC49E5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32D8DE3-B3FD-47EC-B6D3-90CE4F037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4218772-C699-478C-9D44-9459ABA4CA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4823DFDB-F142-A746-9D3B-E5716A24C678}"/>
              </a:ext>
            </a:extLst>
          </p:cNvPr>
          <p:cNvSpPr>
            <a:spLocks noGrp="1"/>
          </p:cNvSpPr>
          <p:nvPr>
            <p:ph type="ctrTitle"/>
          </p:nvPr>
        </p:nvSpPr>
        <p:spPr>
          <a:xfrm>
            <a:off x="133814" y="568129"/>
            <a:ext cx="5555624" cy="2232199"/>
          </a:xfrm>
        </p:spPr>
        <p:txBody>
          <a:bodyPr anchor="t">
            <a:normAutofit/>
          </a:bodyPr>
          <a:lstStyle/>
          <a:p>
            <a:pPr algn="l"/>
            <a:r>
              <a:rPr lang="en-US" dirty="0"/>
              <a:t>Pine Tree Recovery Center</a:t>
            </a:r>
          </a:p>
        </p:txBody>
      </p:sp>
      <p:sp>
        <p:nvSpPr>
          <p:cNvPr id="3" name="Subtitle 2">
            <a:extLst>
              <a:ext uri="{FF2B5EF4-FFF2-40B4-BE49-F238E27FC236}">
                <a16:creationId xmlns:a16="http://schemas.microsoft.com/office/drawing/2014/main" id="{87409048-3767-5245-9A01-6583DF419A00}"/>
              </a:ext>
            </a:extLst>
          </p:cNvPr>
          <p:cNvSpPr>
            <a:spLocks noGrp="1"/>
          </p:cNvSpPr>
          <p:nvPr>
            <p:ph type="subTitle" idx="1"/>
          </p:nvPr>
        </p:nvSpPr>
        <p:spPr>
          <a:xfrm>
            <a:off x="-6214" y="2651168"/>
            <a:ext cx="5555624" cy="2063925"/>
          </a:xfrm>
        </p:spPr>
        <p:txBody>
          <a:bodyPr anchor="b">
            <a:normAutofit/>
          </a:bodyPr>
          <a:lstStyle/>
          <a:p>
            <a:pPr algn="l"/>
            <a:r>
              <a:rPr lang="en-US" dirty="0"/>
              <a:t>Brady Dolan</a:t>
            </a:r>
          </a:p>
        </p:txBody>
      </p:sp>
      <p:pic>
        <p:nvPicPr>
          <p:cNvPr id="4" name="Picture 3" descr="Pine trees in the forest against the bright sun">
            <a:extLst>
              <a:ext uri="{FF2B5EF4-FFF2-40B4-BE49-F238E27FC236}">
                <a16:creationId xmlns:a16="http://schemas.microsoft.com/office/drawing/2014/main" id="{A62A9984-ABEF-4C30-83F9-A0DF3B61E53E}"/>
              </a:ext>
            </a:extLst>
          </p:cNvPr>
          <p:cNvPicPr>
            <a:picLocks noChangeAspect="1"/>
          </p:cNvPicPr>
          <p:nvPr/>
        </p:nvPicPr>
        <p:blipFill rotWithShape="1">
          <a:blip r:embed="rId2"/>
          <a:srcRect l="17153" r="26734" b="-2"/>
          <a:stretch/>
        </p:blipFill>
        <p:spPr>
          <a:xfrm>
            <a:off x="6189156" y="-3439"/>
            <a:ext cx="6015813" cy="6861439"/>
          </a:xfrm>
          <a:prstGeom prst="rect">
            <a:avLst/>
          </a:prstGeom>
        </p:spPr>
      </p:pic>
    </p:spTree>
    <p:extLst>
      <p:ext uri="{BB962C8B-B14F-4D97-AF65-F5344CB8AC3E}">
        <p14:creationId xmlns:p14="http://schemas.microsoft.com/office/powerpoint/2010/main" val="2095004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D7717-DE9C-144B-8199-3A2CD2C80EC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19249E5-C734-A545-AE11-BE67B9C01D43}"/>
              </a:ext>
            </a:extLst>
          </p:cNvPr>
          <p:cNvSpPr>
            <a:spLocks noGrp="1"/>
          </p:cNvSpPr>
          <p:nvPr>
            <p:ph idx="1"/>
          </p:nvPr>
        </p:nvSpPr>
        <p:spPr/>
        <p:txBody>
          <a:bodyPr/>
          <a:lstStyle/>
          <a:p>
            <a:r>
              <a:rPr lang="en-US" dirty="0"/>
              <a:t>Pine Tree Recovery Center is a center for substance use disorder treatments.</a:t>
            </a:r>
          </a:p>
          <a:p>
            <a:r>
              <a:rPr lang="en-US" dirty="0"/>
              <a:t>Leading center for detoxification of substance use disorder as well as outpatient treatment. </a:t>
            </a:r>
          </a:p>
          <a:p>
            <a:r>
              <a:rPr lang="en-US" dirty="0"/>
              <a:t>The center provides chef-prepared meals, recreational activities, as well as 24/7 clinical and medical supervision.</a:t>
            </a:r>
          </a:p>
          <a:p>
            <a:r>
              <a:rPr lang="en-US" dirty="0"/>
              <a:t>The Center is located at 17 Bishop St, Portland, ME and is open 24 hours.</a:t>
            </a:r>
          </a:p>
        </p:txBody>
      </p:sp>
    </p:spTree>
    <p:extLst>
      <p:ext uri="{BB962C8B-B14F-4D97-AF65-F5344CB8AC3E}">
        <p14:creationId xmlns:p14="http://schemas.microsoft.com/office/powerpoint/2010/main" val="495430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F8168-404F-2248-B522-B514EA980A1F}"/>
              </a:ext>
            </a:extLst>
          </p:cNvPr>
          <p:cNvSpPr>
            <a:spLocks noGrp="1"/>
          </p:cNvSpPr>
          <p:nvPr>
            <p:ph type="title"/>
          </p:nvPr>
        </p:nvSpPr>
        <p:spPr/>
        <p:txBody>
          <a:bodyPr/>
          <a:lstStyle/>
          <a:p>
            <a:r>
              <a:rPr lang="en-US" dirty="0"/>
              <a:t>Services Provided</a:t>
            </a:r>
          </a:p>
        </p:txBody>
      </p:sp>
      <p:sp>
        <p:nvSpPr>
          <p:cNvPr id="3" name="Content Placeholder 2">
            <a:extLst>
              <a:ext uri="{FF2B5EF4-FFF2-40B4-BE49-F238E27FC236}">
                <a16:creationId xmlns:a16="http://schemas.microsoft.com/office/drawing/2014/main" id="{94A5A184-6AF9-2547-9E41-345DA453621E}"/>
              </a:ext>
            </a:extLst>
          </p:cNvPr>
          <p:cNvSpPr>
            <a:spLocks noGrp="1"/>
          </p:cNvSpPr>
          <p:nvPr>
            <p:ph idx="1"/>
          </p:nvPr>
        </p:nvSpPr>
        <p:spPr/>
        <p:txBody>
          <a:bodyPr>
            <a:normAutofit/>
          </a:bodyPr>
          <a:lstStyle/>
          <a:p>
            <a:r>
              <a:rPr lang="en-US" dirty="0"/>
              <a:t>Crisis Interventions </a:t>
            </a:r>
          </a:p>
          <a:p>
            <a:r>
              <a:rPr lang="en-US" dirty="0"/>
              <a:t>Medical Detoxification</a:t>
            </a:r>
          </a:p>
          <a:p>
            <a:r>
              <a:rPr lang="en-US" dirty="0"/>
              <a:t>Addiction Assessment </a:t>
            </a:r>
          </a:p>
          <a:p>
            <a:r>
              <a:rPr lang="en-US" dirty="0"/>
              <a:t>Case Management </a:t>
            </a:r>
          </a:p>
          <a:p>
            <a:r>
              <a:rPr lang="en-US" dirty="0"/>
              <a:t>Aftercare Planning</a:t>
            </a:r>
          </a:p>
          <a:p>
            <a:r>
              <a:rPr lang="en-US" dirty="0"/>
              <a:t>Relapse Prevention </a:t>
            </a:r>
          </a:p>
        </p:txBody>
      </p:sp>
    </p:spTree>
    <p:extLst>
      <p:ext uri="{BB962C8B-B14F-4D97-AF65-F5344CB8AC3E}">
        <p14:creationId xmlns:p14="http://schemas.microsoft.com/office/powerpoint/2010/main" val="551182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07F8D-818E-8D48-8B70-7C8089380E42}"/>
              </a:ext>
            </a:extLst>
          </p:cNvPr>
          <p:cNvSpPr>
            <a:spLocks noGrp="1"/>
          </p:cNvSpPr>
          <p:nvPr>
            <p:ph type="title"/>
          </p:nvPr>
        </p:nvSpPr>
        <p:spPr/>
        <p:txBody>
          <a:bodyPr/>
          <a:lstStyle/>
          <a:p>
            <a:r>
              <a:rPr lang="en-US" dirty="0"/>
              <a:t>Programs Provided</a:t>
            </a:r>
          </a:p>
        </p:txBody>
      </p:sp>
      <p:sp>
        <p:nvSpPr>
          <p:cNvPr id="3" name="Content Placeholder 2">
            <a:extLst>
              <a:ext uri="{FF2B5EF4-FFF2-40B4-BE49-F238E27FC236}">
                <a16:creationId xmlns:a16="http://schemas.microsoft.com/office/drawing/2014/main" id="{BEB3C94F-30A1-3045-B41C-B0891BABAC6F}"/>
              </a:ext>
            </a:extLst>
          </p:cNvPr>
          <p:cNvSpPr>
            <a:spLocks noGrp="1"/>
          </p:cNvSpPr>
          <p:nvPr>
            <p:ph idx="1"/>
          </p:nvPr>
        </p:nvSpPr>
        <p:spPr/>
        <p:txBody>
          <a:bodyPr/>
          <a:lstStyle/>
          <a:p>
            <a:r>
              <a:rPr lang="en-US" dirty="0"/>
              <a:t>There are Detox Programs for: Alcohol, Opioids, Prescription Drugs, Benzodiazepines.</a:t>
            </a:r>
          </a:p>
          <a:p>
            <a:r>
              <a:rPr lang="en-US" dirty="0"/>
              <a:t>Also included at the center are different types of therapies: Individualized, Family, Group, Dual Diagnosis, Trauma, Holistic Healing, Dialectical Behavior. </a:t>
            </a:r>
          </a:p>
        </p:txBody>
      </p:sp>
    </p:spTree>
    <p:extLst>
      <p:ext uri="{BB962C8B-B14F-4D97-AF65-F5344CB8AC3E}">
        <p14:creationId xmlns:p14="http://schemas.microsoft.com/office/powerpoint/2010/main" val="3718547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7C82F-8904-644F-A3F9-3581A9721399}"/>
              </a:ext>
            </a:extLst>
          </p:cNvPr>
          <p:cNvSpPr>
            <a:spLocks noGrp="1"/>
          </p:cNvSpPr>
          <p:nvPr>
            <p:ph type="title"/>
          </p:nvPr>
        </p:nvSpPr>
        <p:spPr/>
        <p:txBody>
          <a:bodyPr/>
          <a:lstStyle/>
          <a:p>
            <a:r>
              <a:rPr lang="en-US" dirty="0"/>
              <a:t>Their Beliefs</a:t>
            </a:r>
          </a:p>
        </p:txBody>
      </p:sp>
      <p:sp>
        <p:nvSpPr>
          <p:cNvPr id="3" name="Content Placeholder 2">
            <a:extLst>
              <a:ext uri="{FF2B5EF4-FFF2-40B4-BE49-F238E27FC236}">
                <a16:creationId xmlns:a16="http://schemas.microsoft.com/office/drawing/2014/main" id="{20D4E06A-E7E6-D54F-9432-14DF70B8ADFF}"/>
              </a:ext>
            </a:extLst>
          </p:cNvPr>
          <p:cNvSpPr>
            <a:spLocks noGrp="1"/>
          </p:cNvSpPr>
          <p:nvPr>
            <p:ph idx="1"/>
          </p:nvPr>
        </p:nvSpPr>
        <p:spPr/>
        <p:txBody>
          <a:bodyPr/>
          <a:lstStyle/>
          <a:p>
            <a:r>
              <a:rPr lang="en-US" dirty="0"/>
              <a:t>The Mission of Pine Tree Recovery Center is to give clients safe, pain-free detoxification experience using a process created by addiction professionals.</a:t>
            </a:r>
          </a:p>
          <a:p>
            <a:r>
              <a:rPr lang="en-US" dirty="0"/>
              <a:t>The center seeks to be a beacon of hope for those who struggle with addiction in the Northeast and provide the best experience with positive clinical outcomes.  </a:t>
            </a:r>
          </a:p>
        </p:txBody>
      </p:sp>
    </p:spTree>
    <p:extLst>
      <p:ext uri="{BB962C8B-B14F-4D97-AF65-F5344CB8AC3E}">
        <p14:creationId xmlns:p14="http://schemas.microsoft.com/office/powerpoint/2010/main" val="3627687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CC300-82CE-CA49-B334-A8ED0BF79684}"/>
              </a:ext>
            </a:extLst>
          </p:cNvPr>
          <p:cNvSpPr>
            <a:spLocks noGrp="1"/>
          </p:cNvSpPr>
          <p:nvPr>
            <p:ph type="title"/>
          </p:nvPr>
        </p:nvSpPr>
        <p:spPr/>
        <p:txBody>
          <a:bodyPr/>
          <a:lstStyle/>
          <a:p>
            <a:r>
              <a:rPr lang="en-US" dirty="0"/>
              <a:t>Interviews</a:t>
            </a:r>
          </a:p>
        </p:txBody>
      </p:sp>
      <p:sp>
        <p:nvSpPr>
          <p:cNvPr id="3" name="Content Placeholder 2">
            <a:extLst>
              <a:ext uri="{FF2B5EF4-FFF2-40B4-BE49-F238E27FC236}">
                <a16:creationId xmlns:a16="http://schemas.microsoft.com/office/drawing/2014/main" id="{A0AD7C7F-E0BA-C843-9F98-0C67AEB6C24A}"/>
              </a:ext>
            </a:extLst>
          </p:cNvPr>
          <p:cNvSpPr>
            <a:spLocks noGrp="1"/>
          </p:cNvSpPr>
          <p:nvPr>
            <p:ph idx="1"/>
          </p:nvPr>
        </p:nvSpPr>
        <p:spPr/>
        <p:txBody>
          <a:bodyPr>
            <a:normAutofit lnSpcReduction="10000"/>
          </a:bodyPr>
          <a:lstStyle/>
          <a:p>
            <a:r>
              <a:rPr lang="en-US" dirty="0"/>
              <a:t>I talked to members of the Behavioral Health Technician(BHT) Team at Pine Tree Recovery.</a:t>
            </a:r>
          </a:p>
          <a:p>
            <a:r>
              <a:rPr lang="en-US" dirty="0"/>
              <a:t>The job of a BHT is to assist clients with questions, admission into programs, and adjusting to routines. BHTs often serve as the connection from client to staff, reporting any changes within the physical and mental states of the client. </a:t>
            </a:r>
          </a:p>
          <a:p>
            <a:r>
              <a:rPr lang="en-US" dirty="0"/>
              <a:t>Experience and Education requirements are low for this job which allows for young people who are interested to be eligible.</a:t>
            </a:r>
          </a:p>
        </p:txBody>
      </p:sp>
    </p:spTree>
    <p:extLst>
      <p:ext uri="{BB962C8B-B14F-4D97-AF65-F5344CB8AC3E}">
        <p14:creationId xmlns:p14="http://schemas.microsoft.com/office/powerpoint/2010/main" val="2553006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E820A-02AF-0847-B483-B7D40FAE39CB}"/>
              </a:ext>
            </a:extLst>
          </p:cNvPr>
          <p:cNvSpPr>
            <a:spLocks noGrp="1"/>
          </p:cNvSpPr>
          <p:nvPr>
            <p:ph type="title"/>
          </p:nvPr>
        </p:nvSpPr>
        <p:spPr/>
        <p:txBody>
          <a:bodyPr/>
          <a:lstStyle/>
          <a:p>
            <a:r>
              <a:rPr lang="en-US" dirty="0"/>
              <a:t>Job Opportunities </a:t>
            </a:r>
          </a:p>
        </p:txBody>
      </p:sp>
      <p:sp>
        <p:nvSpPr>
          <p:cNvPr id="3" name="Content Placeholder 2">
            <a:extLst>
              <a:ext uri="{FF2B5EF4-FFF2-40B4-BE49-F238E27FC236}">
                <a16:creationId xmlns:a16="http://schemas.microsoft.com/office/drawing/2014/main" id="{E26FB8A6-D75E-4541-A645-3CE5015F9592}"/>
              </a:ext>
            </a:extLst>
          </p:cNvPr>
          <p:cNvSpPr>
            <a:spLocks noGrp="1"/>
          </p:cNvSpPr>
          <p:nvPr>
            <p:ph idx="1"/>
          </p:nvPr>
        </p:nvSpPr>
        <p:spPr/>
        <p:txBody>
          <a:bodyPr/>
          <a:lstStyle/>
          <a:p>
            <a:r>
              <a:rPr lang="en-US" dirty="0"/>
              <a:t>Pine Tree Recovery Center is apart of Guardian Recovery Network which has locations in Colorado, Florida, Maine, New Hampshire and New Jersey. </a:t>
            </a:r>
          </a:p>
          <a:p>
            <a:r>
              <a:rPr lang="en-US" dirty="0"/>
              <a:t>Jobs are available at all locations ranging from BHTs, Case Managers, Call Center Representatives and Clinical Directors. </a:t>
            </a:r>
          </a:p>
          <a:p>
            <a:pPr marL="0" indent="0">
              <a:buNone/>
            </a:pPr>
            <a:endParaRPr lang="en-US" dirty="0"/>
          </a:p>
        </p:txBody>
      </p:sp>
    </p:spTree>
    <p:extLst>
      <p:ext uri="{BB962C8B-B14F-4D97-AF65-F5344CB8AC3E}">
        <p14:creationId xmlns:p14="http://schemas.microsoft.com/office/powerpoint/2010/main" val="1907532254"/>
      </p:ext>
    </p:extLst>
  </p:cSld>
  <p:clrMapOvr>
    <a:masterClrMapping/>
  </p:clrMapOvr>
</p:sld>
</file>

<file path=ppt/theme/theme1.xml><?xml version="1.0" encoding="utf-8"?>
<a:theme xmlns:a="http://schemas.openxmlformats.org/drawingml/2006/main" name="SineVTI">
  <a:themeElements>
    <a:clrScheme name="AnalogousFromRegularSeedLeftStep">
      <a:dk1>
        <a:srgbClr val="000000"/>
      </a:dk1>
      <a:lt1>
        <a:srgbClr val="FFFFFF"/>
      </a:lt1>
      <a:dk2>
        <a:srgbClr val="1B2830"/>
      </a:dk2>
      <a:lt2>
        <a:srgbClr val="F0F1F3"/>
      </a:lt2>
      <a:accent1>
        <a:srgbClr val="B99E48"/>
      </a:accent1>
      <a:accent2>
        <a:srgbClr val="B1643B"/>
      </a:accent2>
      <a:accent3>
        <a:srgbClr val="C34D55"/>
      </a:accent3>
      <a:accent4>
        <a:srgbClr val="B13B74"/>
      </a:accent4>
      <a:accent5>
        <a:srgbClr val="C34DB8"/>
      </a:accent5>
      <a:accent6>
        <a:srgbClr val="8C3BB1"/>
      </a:accent6>
      <a:hlink>
        <a:srgbClr val="4E6AC4"/>
      </a:hlink>
      <a:folHlink>
        <a:srgbClr val="7F7F7F"/>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docProps/app.xml><?xml version="1.0" encoding="utf-8"?>
<Properties xmlns="http://schemas.openxmlformats.org/officeDocument/2006/extended-properties" xmlns:vt="http://schemas.openxmlformats.org/officeDocument/2006/docPropsVTypes">
  <TotalTime>62</TotalTime>
  <Words>316</Words>
  <Application>Microsoft Macintosh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Avenir Next LT Pro</vt:lpstr>
      <vt:lpstr>Posterama</vt:lpstr>
      <vt:lpstr>SineVTI</vt:lpstr>
      <vt:lpstr>Pine Tree Recovery Center</vt:lpstr>
      <vt:lpstr>Introduction</vt:lpstr>
      <vt:lpstr>Services Provided</vt:lpstr>
      <vt:lpstr>Programs Provided</vt:lpstr>
      <vt:lpstr>Their Beliefs</vt:lpstr>
      <vt:lpstr>Interviews</vt:lpstr>
      <vt:lpstr>Job Opportunities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Pine Tree Recovery Center</dc:title>
  <dc:creator>Brady Dolan</dc:creator>
  <cp:lastModifiedBy>Brady Dolan</cp:lastModifiedBy>
  <cp:revision>1</cp:revision>
  <dcterms:created xsi:type="dcterms:W3CDTF">2021-11-29T21:55:04Z</dcterms:created>
  <dcterms:modified xsi:type="dcterms:W3CDTF">2021-11-29T22:57:16Z</dcterms:modified>
</cp:coreProperties>
</file>