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12192000"/>
  <p:notesSz cx="6858000" cy="9144000"/>
  <p:embeddedFontLst>
    <p:embeddedFont>
      <p:font typeface="Libre Franklin"/>
      <p:regular r:id="rId16"/>
      <p:bold r:id="rId17"/>
      <p:italic r:id="rId18"/>
      <p:boldItalic r:id="rId19"/>
    </p:embeddedFont>
    <p:embeddedFont>
      <p:font typeface="Roboto"/>
      <p:regular r:id="rId20"/>
      <p:bold r:id="rId21"/>
      <p:italic r:id="rId22"/>
      <p:boldItalic r:id="rId23"/>
    </p:embeddedFont>
    <p:embeddedFont>
      <p:font typeface="Arial Black"/>
      <p:regular r:id="rId24"/>
    </p:embeddedFont>
    <p:embeddedFont>
      <p:font typeface="Gill Sans"/>
      <p:regular r:id="rId25"/>
      <p:bold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840">
          <p15:clr>
            <a:srgbClr val="A4A3A4"/>
          </p15:clr>
        </p15:guide>
        <p15:guide id="2" orient="horz" pos="2500">
          <p15:clr>
            <a:srgbClr val="A4A3A4"/>
          </p15:clr>
        </p15:guide>
        <p15:guide id="3" pos="49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840"/>
        <p:guide pos="2500" orient="horz"/>
        <p:guide pos="495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ArialBlack-regular.fntdata"/><Relationship Id="rId23" Type="http://schemas.openxmlformats.org/officeDocument/2006/relationships/font" Target="fonts/Robo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GillSans-bold.fntdata"/><Relationship Id="rId25"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LibreFranklin-bold.fntdata"/><Relationship Id="rId16" Type="http://schemas.openxmlformats.org/officeDocument/2006/relationships/font" Target="fonts/LibreFranklin-regular.fntdata"/><Relationship Id="rId19" Type="http://schemas.openxmlformats.org/officeDocument/2006/relationships/font" Target="fonts/LibreFranklin-boldItalic.fntdata"/><Relationship Id="rId18" Type="http://schemas.openxmlformats.org/officeDocument/2006/relationships/font" Target="fonts/LibreFranklin-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415611" y="992767"/>
            <a:ext cx="11360700" cy="27369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5" name="Google Shape;15;p2"/>
          <p:cNvSpPr txBox="1"/>
          <p:nvPr>
            <p:ph idx="1" type="subTitle"/>
          </p:nvPr>
        </p:nvSpPr>
        <p:spPr>
          <a:xfrm>
            <a:off x="415600" y="3778833"/>
            <a:ext cx="11360700" cy="10569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p11"/>
          <p:cNvSpPr txBox="1"/>
          <p:nvPr>
            <p:ph idx="1" type="body"/>
          </p:nvPr>
        </p:nvSpPr>
        <p:spPr>
          <a:xfrm>
            <a:off x="415600" y="4202967"/>
            <a:ext cx="11360700" cy="1734300"/>
          </a:xfrm>
          <a:prstGeom prst="rect">
            <a:avLst/>
          </a:prstGeom>
        </p:spPr>
        <p:txBody>
          <a:bodyPr anchorCtr="0" anchor="t" bIns="121900" lIns="121900" spcFirstLastPara="1" rIns="121900" wrap="square" tIns="121900">
            <a:normAutofit/>
          </a:bodyPr>
          <a:lstStyle>
            <a:lvl1pPr indent="-381000" lvl="0" marL="457200" algn="ctr">
              <a:spcBef>
                <a:spcPts val="0"/>
              </a:spcBef>
              <a:spcAft>
                <a:spcPts val="0"/>
              </a:spcAft>
              <a:buSzPts val="2400"/>
              <a:buChar char="●"/>
              <a:defRPr/>
            </a:lvl1pPr>
            <a:lvl2pPr indent="-349250" lvl="1" marL="914400" algn="ctr">
              <a:spcBef>
                <a:spcPts val="0"/>
              </a:spcBef>
              <a:spcAft>
                <a:spcPts val="0"/>
              </a:spcAft>
              <a:buSzPts val="1900"/>
              <a:buChar char="○"/>
              <a:defRPr/>
            </a:lvl2pPr>
            <a:lvl3pPr indent="-349250" lvl="2" marL="1371600" algn="ctr">
              <a:spcBef>
                <a:spcPts val="0"/>
              </a:spcBef>
              <a:spcAft>
                <a:spcPts val="0"/>
              </a:spcAft>
              <a:buSzPts val="1900"/>
              <a:buChar char="■"/>
              <a:defRPr/>
            </a:lvl3pPr>
            <a:lvl4pPr indent="-349250" lvl="3" marL="1828800" algn="ctr">
              <a:spcBef>
                <a:spcPts val="0"/>
              </a:spcBef>
              <a:spcAft>
                <a:spcPts val="0"/>
              </a:spcAft>
              <a:buSzPts val="1900"/>
              <a:buChar char="●"/>
              <a:defRPr/>
            </a:lvl4pPr>
            <a:lvl5pPr indent="-349250" lvl="4" marL="2286000" algn="ctr">
              <a:spcBef>
                <a:spcPts val="0"/>
              </a:spcBef>
              <a:spcAft>
                <a:spcPts val="0"/>
              </a:spcAft>
              <a:buSzPts val="1900"/>
              <a:buChar char="○"/>
              <a:defRPr/>
            </a:lvl5pPr>
            <a:lvl6pPr indent="-349250" lvl="5" marL="2743200" algn="ctr">
              <a:spcBef>
                <a:spcPts val="0"/>
              </a:spcBef>
              <a:spcAft>
                <a:spcPts val="0"/>
              </a:spcAft>
              <a:buSzPts val="1900"/>
              <a:buChar char="■"/>
              <a:defRPr/>
            </a:lvl6pPr>
            <a:lvl7pPr indent="-349250" lvl="6" marL="3200400" algn="ctr">
              <a:spcBef>
                <a:spcPts val="0"/>
              </a:spcBef>
              <a:spcAft>
                <a:spcPts val="0"/>
              </a:spcAft>
              <a:buSzPts val="1900"/>
              <a:buChar char="●"/>
              <a:defRPr/>
            </a:lvl7pPr>
            <a:lvl8pPr indent="-349250" lvl="7" marL="3657600" algn="ctr">
              <a:spcBef>
                <a:spcPts val="0"/>
              </a:spcBef>
              <a:spcAft>
                <a:spcPts val="0"/>
              </a:spcAft>
              <a:buSzPts val="1900"/>
              <a:buChar char="○"/>
              <a:defRPr/>
            </a:lvl8pPr>
            <a:lvl9pPr indent="-349250" lvl="8" marL="4114800" algn="ctr">
              <a:spcBef>
                <a:spcPts val="0"/>
              </a:spcBef>
              <a:spcAft>
                <a:spcPts val="0"/>
              </a:spcAft>
              <a:buSzPts val="1900"/>
              <a:buChar char="■"/>
              <a:defRPr/>
            </a:lvl9pPr>
          </a:lstStyle>
          <a:p/>
        </p:txBody>
      </p:sp>
      <p:sp>
        <p:nvSpPr>
          <p:cNvPr id="51" name="Google Shape;51;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Date">
  <p:cSld name="Title Slide with Date">
    <p:spTree>
      <p:nvGrpSpPr>
        <p:cNvPr id="54" name="Shape 54"/>
        <p:cNvGrpSpPr/>
        <p:nvPr/>
      </p:nvGrpSpPr>
      <p:grpSpPr>
        <a:xfrm>
          <a:off x="0" y="0"/>
          <a:ext cx="0" cy="0"/>
          <a:chOff x="0" y="0"/>
          <a:chExt cx="0" cy="0"/>
        </a:xfrm>
      </p:grpSpPr>
      <p:sp>
        <p:nvSpPr>
          <p:cNvPr descr="View of a mountain range" id="55" name="Google Shape;55;p13"/>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56" name="Google Shape;56;p13"/>
          <p:cNvSpPr/>
          <p:nvPr/>
        </p:nvSpPr>
        <p:spPr>
          <a:xfrm>
            <a:off x="129540" y="128016"/>
            <a:ext cx="11932800" cy="6602100"/>
          </a:xfrm>
          <a:prstGeom prst="rect">
            <a:avLst/>
          </a:prstGeom>
          <a:gradFill>
            <a:gsLst>
              <a:gs pos="0">
                <a:srgbClr val="004CB9">
                  <a:alpha val="69803"/>
                </a:srgbClr>
              </a:gs>
              <a:gs pos="100000">
                <a:srgbClr val="005500">
                  <a:alpha val="69803"/>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57" name="Google Shape;57;p13"/>
          <p:cNvSpPr txBox="1"/>
          <p:nvPr>
            <p:ph idx="1" type="body"/>
          </p:nvPr>
        </p:nvSpPr>
        <p:spPr>
          <a:xfrm>
            <a:off x="3912235" y="1680191"/>
            <a:ext cx="4367400" cy="324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1"/>
              </a:buClr>
              <a:buSzPts val="2000"/>
              <a:buNone/>
              <a:defRPr b="1" i="0" sz="2000">
                <a:solidFill>
                  <a:schemeClr val="lt1"/>
                </a:solidFill>
                <a:latin typeface="Libre Franklin"/>
                <a:ea typeface="Libre Franklin"/>
                <a:cs typeface="Libre Franklin"/>
                <a:sym typeface="Libre Franklin"/>
              </a:defRPr>
            </a:lvl1pPr>
            <a:lvl2pPr indent="-228600" lvl="1" marL="914400" rtl="0" algn="l">
              <a:lnSpc>
                <a:spcPct val="90000"/>
              </a:lnSpc>
              <a:spcBef>
                <a:spcPts val="1600"/>
              </a:spcBef>
              <a:spcAft>
                <a:spcPts val="0"/>
              </a:spcAft>
              <a:buClr>
                <a:schemeClr val="dk2"/>
              </a:buClr>
              <a:buSzPts val="1800"/>
              <a:buNone/>
              <a:defRPr b="1" i="1" sz="1800"/>
            </a:lvl2pPr>
            <a:lvl3pPr indent="-228600" lvl="2" marL="1371600" rtl="0" algn="l">
              <a:lnSpc>
                <a:spcPct val="90000"/>
              </a:lnSpc>
              <a:spcBef>
                <a:spcPts val="1600"/>
              </a:spcBef>
              <a:spcAft>
                <a:spcPts val="0"/>
              </a:spcAft>
              <a:buClr>
                <a:schemeClr val="dk2"/>
              </a:buClr>
              <a:buSzPts val="1800"/>
              <a:buNone/>
              <a:defRPr b="1" i="1" sz="1800"/>
            </a:lvl3pPr>
            <a:lvl4pPr indent="-228600" lvl="3" marL="1828800" rtl="0" algn="l">
              <a:lnSpc>
                <a:spcPct val="90000"/>
              </a:lnSpc>
              <a:spcBef>
                <a:spcPts val="1600"/>
              </a:spcBef>
              <a:spcAft>
                <a:spcPts val="0"/>
              </a:spcAft>
              <a:buClr>
                <a:schemeClr val="dk2"/>
              </a:buClr>
              <a:buSzPts val="1800"/>
              <a:buNone/>
              <a:defRPr b="1" i="1" sz="1800"/>
            </a:lvl4pPr>
            <a:lvl5pPr indent="-228600" lvl="4" marL="2286000" rtl="0" algn="l">
              <a:lnSpc>
                <a:spcPct val="90000"/>
              </a:lnSpc>
              <a:spcBef>
                <a:spcPts val="1600"/>
              </a:spcBef>
              <a:spcAft>
                <a:spcPts val="0"/>
              </a:spcAft>
              <a:buClr>
                <a:schemeClr val="dk2"/>
              </a:buClr>
              <a:buSzPts val="1800"/>
              <a:buNone/>
              <a:defRPr b="1" i="1"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8" name="Google Shape;58;p13"/>
          <p:cNvSpPr txBox="1"/>
          <p:nvPr>
            <p:ph type="title"/>
          </p:nvPr>
        </p:nvSpPr>
        <p:spPr>
          <a:xfrm>
            <a:off x="1037021" y="2107415"/>
            <a:ext cx="10118100" cy="22815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lt1"/>
              </a:buClr>
              <a:buSzPts val="8000"/>
              <a:buFont typeface="Gill Sans"/>
              <a:buNone/>
              <a:defRPr b="0" sz="8000">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59" name="Google Shape;59;p13"/>
          <p:cNvSpPr txBox="1"/>
          <p:nvPr>
            <p:ph idx="2" type="body"/>
          </p:nvPr>
        </p:nvSpPr>
        <p:spPr>
          <a:xfrm>
            <a:off x="3912235" y="1333943"/>
            <a:ext cx="4367400" cy="3243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2"/>
              </a:buClr>
              <a:buSzPts val="2300"/>
              <a:buNone/>
              <a:defRPr b="0" i="0" sz="2300">
                <a:solidFill>
                  <a:schemeClr val="lt2"/>
                </a:solidFill>
                <a:latin typeface="Libre Franklin"/>
                <a:ea typeface="Libre Franklin"/>
                <a:cs typeface="Libre Franklin"/>
                <a:sym typeface="Libre Franklin"/>
              </a:defRPr>
            </a:lvl1pPr>
            <a:lvl2pPr indent="-228600" lvl="1" marL="914400" rtl="0" algn="l">
              <a:lnSpc>
                <a:spcPct val="90000"/>
              </a:lnSpc>
              <a:spcBef>
                <a:spcPts val="1600"/>
              </a:spcBef>
              <a:spcAft>
                <a:spcPts val="0"/>
              </a:spcAft>
              <a:buClr>
                <a:schemeClr val="dk2"/>
              </a:buClr>
              <a:buSzPts val="1800"/>
              <a:buNone/>
              <a:defRPr b="1" i="1" sz="1800"/>
            </a:lvl2pPr>
            <a:lvl3pPr indent="-228600" lvl="2" marL="1371600" rtl="0" algn="l">
              <a:lnSpc>
                <a:spcPct val="90000"/>
              </a:lnSpc>
              <a:spcBef>
                <a:spcPts val="1600"/>
              </a:spcBef>
              <a:spcAft>
                <a:spcPts val="0"/>
              </a:spcAft>
              <a:buClr>
                <a:schemeClr val="dk2"/>
              </a:buClr>
              <a:buSzPts val="1800"/>
              <a:buNone/>
              <a:defRPr b="1" i="1" sz="1800"/>
            </a:lvl3pPr>
            <a:lvl4pPr indent="-228600" lvl="3" marL="1828800" rtl="0" algn="l">
              <a:lnSpc>
                <a:spcPct val="90000"/>
              </a:lnSpc>
              <a:spcBef>
                <a:spcPts val="1600"/>
              </a:spcBef>
              <a:spcAft>
                <a:spcPts val="0"/>
              </a:spcAft>
              <a:buClr>
                <a:schemeClr val="dk2"/>
              </a:buClr>
              <a:buSzPts val="1800"/>
              <a:buNone/>
              <a:defRPr b="1" i="1" sz="1800"/>
            </a:lvl4pPr>
            <a:lvl5pPr indent="-228600" lvl="4" marL="2286000" rtl="0" algn="l">
              <a:lnSpc>
                <a:spcPct val="90000"/>
              </a:lnSpc>
              <a:spcBef>
                <a:spcPts val="1600"/>
              </a:spcBef>
              <a:spcAft>
                <a:spcPts val="0"/>
              </a:spcAft>
              <a:buClr>
                <a:schemeClr val="dk2"/>
              </a:buClr>
              <a:buSzPts val="1800"/>
              <a:buNone/>
              <a:defRPr b="1" i="1"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0" name="Google Shape;60;p13"/>
          <p:cNvSpPr txBox="1"/>
          <p:nvPr>
            <p:ph idx="3" type="body"/>
          </p:nvPr>
        </p:nvSpPr>
        <p:spPr>
          <a:xfrm>
            <a:off x="1050857" y="4720037"/>
            <a:ext cx="10090200" cy="11019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2"/>
              </a:buClr>
              <a:buSzPts val="3500"/>
              <a:buNone/>
              <a:defRPr b="0" i="0" sz="3500">
                <a:solidFill>
                  <a:schemeClr val="lt2"/>
                </a:solidFill>
              </a:defRPr>
            </a:lvl1pPr>
            <a:lvl2pPr indent="-342900" lvl="1" marL="914400" rtl="0" algn="l">
              <a:lnSpc>
                <a:spcPct val="90000"/>
              </a:lnSpc>
              <a:spcBef>
                <a:spcPts val="1600"/>
              </a:spcBef>
              <a:spcAft>
                <a:spcPts val="0"/>
              </a:spcAft>
              <a:buClr>
                <a:schemeClr val="dk2"/>
              </a:buClr>
              <a:buSzPts val="1800"/>
              <a:buChar char="○"/>
              <a:defRPr/>
            </a:lvl2pPr>
            <a:lvl3pPr indent="-342900" lvl="2" marL="1371600" rtl="0" algn="l">
              <a:lnSpc>
                <a:spcPct val="90000"/>
              </a:lnSpc>
              <a:spcBef>
                <a:spcPts val="1600"/>
              </a:spcBef>
              <a:spcAft>
                <a:spcPts val="0"/>
              </a:spcAft>
              <a:buClr>
                <a:schemeClr val="dk2"/>
              </a:buClr>
              <a:buSzPts val="1800"/>
              <a:buChar char="■"/>
              <a:defRPr/>
            </a:lvl3pPr>
            <a:lvl4pPr indent="-342900" lvl="3" marL="1828800" rtl="0" algn="l">
              <a:lnSpc>
                <a:spcPct val="90000"/>
              </a:lnSpc>
              <a:spcBef>
                <a:spcPts val="1600"/>
              </a:spcBef>
              <a:spcAft>
                <a:spcPts val="0"/>
              </a:spcAft>
              <a:buClr>
                <a:schemeClr val="dk2"/>
              </a:buClr>
              <a:buSzPts val="1800"/>
              <a:buChar char="●"/>
              <a:defRPr/>
            </a:lvl4pPr>
            <a:lvl5pPr indent="-342900" lvl="4" marL="2286000" rtl="0" algn="l">
              <a:lnSpc>
                <a:spcPct val="90000"/>
              </a:lnSpc>
              <a:spcBef>
                <a:spcPts val="1600"/>
              </a:spcBef>
              <a:spcAft>
                <a:spcPts val="0"/>
              </a:spcAft>
              <a:buClr>
                <a:schemeClr val="dk2"/>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61" name="Google Shape;61;p13"/>
          <p:cNvSpPr/>
          <p:nvPr/>
        </p:nvSpPr>
        <p:spPr>
          <a:xfrm>
            <a:off x="4879848" y="4453465"/>
            <a:ext cx="2432400" cy="63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62" name="Shape 62"/>
        <p:cNvGrpSpPr/>
        <p:nvPr/>
      </p:nvGrpSpPr>
      <p:grpSpPr>
        <a:xfrm>
          <a:off x="0" y="0"/>
          <a:ext cx="0" cy="0"/>
          <a:chOff x="0" y="0"/>
          <a:chExt cx="0" cy="0"/>
        </a:xfrm>
      </p:grpSpPr>
      <p:sp>
        <p:nvSpPr>
          <p:cNvPr id="63" name="Google Shape;63;p14"/>
          <p:cNvSpPr/>
          <p:nvPr/>
        </p:nvSpPr>
        <p:spPr>
          <a:xfrm>
            <a:off x="11682374" y="6430061"/>
            <a:ext cx="241500" cy="197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descr="View of a lake and mountain range" id="64" name="Google Shape;64;p14"/>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65" name="Google Shape;65;p14"/>
          <p:cNvSpPr/>
          <p:nvPr/>
        </p:nvSpPr>
        <p:spPr>
          <a:xfrm>
            <a:off x="129540" y="3410712"/>
            <a:ext cx="11932800" cy="3319200"/>
          </a:xfrm>
          <a:prstGeom prst="rect">
            <a:avLst/>
          </a:prstGeom>
          <a:gradFill>
            <a:gsLst>
              <a:gs pos="0">
                <a:srgbClr val="004CB9">
                  <a:alpha val="80000"/>
                </a:srgbClr>
              </a:gs>
              <a:gs pos="99000">
                <a:srgbClr val="005500">
                  <a:alpha val="80000"/>
                </a:srgbClr>
              </a:gs>
              <a:gs pos="100000">
                <a:srgbClr val="005500">
                  <a:alpha val="80000"/>
                </a:srgbClr>
              </a:gs>
            </a:gsLst>
            <a:lin ang="168002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66" name="Google Shape;66;p14"/>
          <p:cNvSpPr txBox="1"/>
          <p:nvPr>
            <p:ph type="title"/>
          </p:nvPr>
        </p:nvSpPr>
        <p:spPr>
          <a:xfrm>
            <a:off x="838200" y="3981036"/>
            <a:ext cx="10515600" cy="782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lt1"/>
              </a:buClr>
              <a:buSzPts val="5000"/>
              <a:buFont typeface="Gill Sans"/>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67" name="Google Shape;67;p14"/>
          <p:cNvSpPr txBox="1"/>
          <p:nvPr>
            <p:ph idx="12" type="sldNum"/>
          </p:nvPr>
        </p:nvSpPr>
        <p:spPr>
          <a:xfrm>
            <a:off x="5821279" y="6118484"/>
            <a:ext cx="549300" cy="365100"/>
          </a:xfrm>
          <a:prstGeom prst="rect">
            <a:avLst/>
          </a:prstGeom>
          <a:noFill/>
          <a:ln>
            <a:noFill/>
          </a:ln>
        </p:spPr>
        <p:txBody>
          <a:bodyPr anchorCtr="0" anchor="ctr" bIns="45700" lIns="91425" spcFirstLastPara="1" rIns="91425" wrap="square" tIns="45700">
            <a:normAutofit/>
          </a:bodyPr>
          <a:lstStyle>
            <a:lvl1pPr indent="0" lvl="0" marL="0" rtl="0" algn="ctr">
              <a:spcBef>
                <a:spcPts val="0"/>
              </a:spcBef>
              <a:buNone/>
              <a:defRPr b="1" i="0" sz="1600" u="none" cap="none" strike="noStrike">
                <a:solidFill>
                  <a:schemeClr val="lt1"/>
                </a:solidFill>
                <a:latin typeface="Libre Franklin"/>
                <a:ea typeface="Libre Franklin"/>
                <a:cs typeface="Libre Franklin"/>
                <a:sym typeface="Libre Franklin"/>
              </a:defRPr>
            </a:lvl1pPr>
            <a:lvl2pPr indent="0" lvl="1" marL="0" rtl="0" algn="ctr">
              <a:spcBef>
                <a:spcPts val="0"/>
              </a:spcBef>
              <a:buNone/>
              <a:defRPr b="1" i="0" sz="1600" u="none" cap="none" strike="noStrike">
                <a:solidFill>
                  <a:schemeClr val="lt1"/>
                </a:solidFill>
                <a:latin typeface="Libre Franklin"/>
                <a:ea typeface="Libre Franklin"/>
                <a:cs typeface="Libre Franklin"/>
                <a:sym typeface="Libre Franklin"/>
              </a:defRPr>
            </a:lvl2pPr>
            <a:lvl3pPr indent="0" lvl="2" marL="0" rtl="0" algn="ctr">
              <a:spcBef>
                <a:spcPts val="0"/>
              </a:spcBef>
              <a:buNone/>
              <a:defRPr b="1" i="0" sz="1600" u="none" cap="none" strike="noStrike">
                <a:solidFill>
                  <a:schemeClr val="lt1"/>
                </a:solidFill>
                <a:latin typeface="Libre Franklin"/>
                <a:ea typeface="Libre Franklin"/>
                <a:cs typeface="Libre Franklin"/>
                <a:sym typeface="Libre Franklin"/>
              </a:defRPr>
            </a:lvl3pPr>
            <a:lvl4pPr indent="0" lvl="3" marL="0" rtl="0" algn="ctr">
              <a:spcBef>
                <a:spcPts val="0"/>
              </a:spcBef>
              <a:buNone/>
              <a:defRPr b="1" i="0" sz="1600" u="none" cap="none" strike="noStrike">
                <a:solidFill>
                  <a:schemeClr val="lt1"/>
                </a:solidFill>
                <a:latin typeface="Libre Franklin"/>
                <a:ea typeface="Libre Franklin"/>
                <a:cs typeface="Libre Franklin"/>
                <a:sym typeface="Libre Franklin"/>
              </a:defRPr>
            </a:lvl4pPr>
            <a:lvl5pPr indent="0" lvl="4" marL="0" rtl="0" algn="ctr">
              <a:spcBef>
                <a:spcPts val="0"/>
              </a:spcBef>
              <a:buNone/>
              <a:defRPr b="1" i="0" sz="1600" u="none" cap="none" strike="noStrike">
                <a:solidFill>
                  <a:schemeClr val="lt1"/>
                </a:solidFill>
                <a:latin typeface="Libre Franklin"/>
                <a:ea typeface="Libre Franklin"/>
                <a:cs typeface="Libre Franklin"/>
                <a:sym typeface="Libre Franklin"/>
              </a:defRPr>
            </a:lvl5pPr>
            <a:lvl6pPr indent="0" lvl="5" marL="0" rtl="0" algn="ctr">
              <a:spcBef>
                <a:spcPts val="0"/>
              </a:spcBef>
              <a:buNone/>
              <a:defRPr b="1" i="0" sz="1600" u="none" cap="none" strike="noStrike">
                <a:solidFill>
                  <a:schemeClr val="lt1"/>
                </a:solidFill>
                <a:latin typeface="Libre Franklin"/>
                <a:ea typeface="Libre Franklin"/>
                <a:cs typeface="Libre Franklin"/>
                <a:sym typeface="Libre Franklin"/>
              </a:defRPr>
            </a:lvl6pPr>
            <a:lvl7pPr indent="0" lvl="6" marL="0" rtl="0" algn="ctr">
              <a:spcBef>
                <a:spcPts val="0"/>
              </a:spcBef>
              <a:buNone/>
              <a:defRPr b="1" i="0" sz="1600" u="none" cap="none" strike="noStrike">
                <a:solidFill>
                  <a:schemeClr val="lt1"/>
                </a:solidFill>
                <a:latin typeface="Libre Franklin"/>
                <a:ea typeface="Libre Franklin"/>
                <a:cs typeface="Libre Franklin"/>
                <a:sym typeface="Libre Franklin"/>
              </a:defRPr>
            </a:lvl7pPr>
            <a:lvl8pPr indent="0" lvl="7" marL="0" rtl="0" algn="ctr">
              <a:spcBef>
                <a:spcPts val="0"/>
              </a:spcBef>
              <a:buNone/>
              <a:defRPr b="1" i="0" sz="1600" u="none" cap="none" strike="noStrike">
                <a:solidFill>
                  <a:schemeClr val="lt1"/>
                </a:solidFill>
                <a:latin typeface="Libre Franklin"/>
                <a:ea typeface="Libre Franklin"/>
                <a:cs typeface="Libre Franklin"/>
                <a:sym typeface="Libre Franklin"/>
              </a:defRPr>
            </a:lvl8pPr>
            <a:lvl9pPr indent="0" lvl="8" marL="0" rtl="0" algn="ctr">
              <a:spcBef>
                <a:spcPts val="0"/>
              </a:spcBef>
              <a:buNone/>
              <a:defRPr b="1" i="0" sz="1600" u="none" cap="none" strike="noStrike">
                <a:solidFill>
                  <a:schemeClr val="lt1"/>
                </a:solidFill>
                <a:latin typeface="Libre Franklin"/>
                <a:ea typeface="Libre Franklin"/>
                <a:cs typeface="Libre Franklin"/>
                <a:sym typeface="Libre Franklin"/>
              </a:defRPr>
            </a:lvl9pPr>
          </a:lstStyle>
          <a:p>
            <a:pPr indent="0" lvl="0" marL="0" rtl="0" algn="ctr">
              <a:spcBef>
                <a:spcPts val="0"/>
              </a:spcBef>
              <a:spcAft>
                <a:spcPts val="0"/>
              </a:spcAft>
              <a:buNone/>
            </a:pPr>
            <a:fld id="{00000000-1234-1234-1234-123412341234}" type="slidenum">
              <a:rPr lang="en-US"/>
              <a:t>‹#›</a:t>
            </a:fld>
            <a:endParaRPr/>
          </a:p>
        </p:txBody>
      </p:sp>
      <p:sp>
        <p:nvSpPr>
          <p:cNvPr id="68" name="Google Shape;68;p14"/>
          <p:cNvSpPr txBox="1"/>
          <p:nvPr>
            <p:ph idx="10" type="dt"/>
          </p:nvPr>
        </p:nvSpPr>
        <p:spPr>
          <a:xfrm>
            <a:off x="8610600" y="6118484"/>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14"/>
          <p:cNvSpPr txBox="1"/>
          <p:nvPr>
            <p:ph idx="11" type="ftr"/>
          </p:nvPr>
        </p:nvSpPr>
        <p:spPr>
          <a:xfrm>
            <a:off x="838200" y="6118484"/>
            <a:ext cx="3398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14"/>
          <p:cNvSpPr/>
          <p:nvPr/>
        </p:nvSpPr>
        <p:spPr>
          <a:xfrm>
            <a:off x="5908548" y="6114045"/>
            <a:ext cx="375000" cy="375000"/>
          </a:xfrm>
          <a:prstGeom prst="ellipse">
            <a:avLst/>
          </a:prstGeom>
          <a:noFill/>
          <a:ln cap="flat" cmpd="sng" w="127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71" name="Google Shape;71;p14"/>
          <p:cNvSpPr/>
          <p:nvPr/>
        </p:nvSpPr>
        <p:spPr>
          <a:xfrm>
            <a:off x="4070604" y="4804366"/>
            <a:ext cx="4050900" cy="3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72" name="Google Shape;72;p14"/>
          <p:cNvSpPr txBox="1"/>
          <p:nvPr>
            <p:ph idx="1" type="body"/>
          </p:nvPr>
        </p:nvSpPr>
        <p:spPr>
          <a:xfrm>
            <a:off x="831850" y="4942478"/>
            <a:ext cx="10515600" cy="459000"/>
          </a:xfrm>
          <a:prstGeom prst="rect">
            <a:avLst/>
          </a:prstGeom>
          <a:noFill/>
          <a:ln>
            <a:noFill/>
          </a:ln>
        </p:spPr>
        <p:txBody>
          <a:bodyPr anchorCtr="0" anchor="t" bIns="45700" lIns="91425" spcFirstLastPara="1" rIns="91425" wrap="square" tIns="45700">
            <a:normAutofit/>
          </a:bodyPr>
          <a:lstStyle>
            <a:lvl1pPr indent="-228600" lvl="0" marL="457200" rtl="0" algn="ctr">
              <a:lnSpc>
                <a:spcPct val="90000"/>
              </a:lnSpc>
              <a:spcBef>
                <a:spcPts val="1000"/>
              </a:spcBef>
              <a:spcAft>
                <a:spcPts val="0"/>
              </a:spcAft>
              <a:buClr>
                <a:schemeClr val="lt2"/>
              </a:buClr>
              <a:buSzPts val="2300"/>
              <a:buFont typeface="Arial"/>
              <a:buNone/>
              <a:defRPr sz="2300">
                <a:solidFill>
                  <a:schemeClr val="lt2"/>
                </a:solidFill>
              </a:defRPr>
            </a:lvl1pPr>
            <a:lvl2pPr indent="-342900" lvl="1" marL="914400" rtl="0" algn="l">
              <a:lnSpc>
                <a:spcPct val="90000"/>
              </a:lnSpc>
              <a:spcBef>
                <a:spcPts val="1600"/>
              </a:spcBef>
              <a:spcAft>
                <a:spcPts val="0"/>
              </a:spcAft>
              <a:buClr>
                <a:schemeClr val="dk2"/>
              </a:buClr>
              <a:buSzPts val="1800"/>
              <a:buChar char="○"/>
              <a:defRPr/>
            </a:lvl2pPr>
            <a:lvl3pPr indent="-342900" lvl="2" marL="1371600" rtl="0" algn="l">
              <a:lnSpc>
                <a:spcPct val="90000"/>
              </a:lnSpc>
              <a:spcBef>
                <a:spcPts val="1600"/>
              </a:spcBef>
              <a:spcAft>
                <a:spcPts val="0"/>
              </a:spcAft>
              <a:buClr>
                <a:schemeClr val="dk2"/>
              </a:buClr>
              <a:buSzPts val="1800"/>
              <a:buChar char="■"/>
              <a:defRPr/>
            </a:lvl3pPr>
            <a:lvl4pPr indent="-342900" lvl="3" marL="1828800" rtl="0" algn="l">
              <a:lnSpc>
                <a:spcPct val="90000"/>
              </a:lnSpc>
              <a:spcBef>
                <a:spcPts val="1600"/>
              </a:spcBef>
              <a:spcAft>
                <a:spcPts val="0"/>
              </a:spcAft>
              <a:buClr>
                <a:schemeClr val="dk2"/>
              </a:buClr>
              <a:buSzPts val="1800"/>
              <a:buChar char="●"/>
              <a:defRPr/>
            </a:lvl4pPr>
            <a:lvl5pPr indent="-342900" lvl="4" marL="2286000" rtl="0" algn="l">
              <a:lnSpc>
                <a:spcPct val="90000"/>
              </a:lnSpc>
              <a:spcBef>
                <a:spcPts val="1600"/>
              </a:spcBef>
              <a:spcAft>
                <a:spcPts val="0"/>
              </a:spcAft>
              <a:buClr>
                <a:schemeClr val="dk2"/>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Content">
  <p:cSld name="Title, Subtitle, and Content">
    <p:spTree>
      <p:nvGrpSpPr>
        <p:cNvPr id="73" name="Shape 73"/>
        <p:cNvGrpSpPr/>
        <p:nvPr/>
      </p:nvGrpSpPr>
      <p:grpSpPr>
        <a:xfrm>
          <a:off x="0" y="0"/>
          <a:ext cx="0" cy="0"/>
          <a:chOff x="0" y="0"/>
          <a:chExt cx="0" cy="0"/>
        </a:xfrm>
      </p:grpSpPr>
      <p:sp>
        <p:nvSpPr>
          <p:cNvPr descr="View of a lake with pine trees and mountain range" id="74" name="Google Shape;74;p15"/>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75" name="Google Shape;75;p15"/>
          <p:cNvSpPr/>
          <p:nvPr/>
        </p:nvSpPr>
        <p:spPr>
          <a:xfrm>
            <a:off x="129540" y="128016"/>
            <a:ext cx="6858000" cy="6602100"/>
          </a:xfrm>
          <a:prstGeom prst="rect">
            <a:avLst/>
          </a:prstGeom>
          <a:gradFill>
            <a:gsLst>
              <a:gs pos="0">
                <a:srgbClr val="004CB9">
                  <a:alpha val="80000"/>
                </a:srgbClr>
              </a:gs>
              <a:gs pos="100000">
                <a:srgbClr val="005500">
                  <a:alpha val="80000"/>
                </a:srgbClr>
              </a:gs>
            </a:gsLst>
            <a:lin ang="168002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76" name="Google Shape;76;p15"/>
          <p:cNvSpPr txBox="1"/>
          <p:nvPr>
            <p:ph type="title"/>
          </p:nvPr>
        </p:nvSpPr>
        <p:spPr>
          <a:xfrm>
            <a:off x="841248" y="1169256"/>
            <a:ext cx="5286000" cy="782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5000"/>
              <a:buFont typeface="Gill Sans"/>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77" name="Google Shape;77;p15"/>
          <p:cNvSpPr txBox="1"/>
          <p:nvPr>
            <p:ph idx="12" type="sldNum"/>
          </p:nvPr>
        </p:nvSpPr>
        <p:spPr>
          <a:xfrm>
            <a:off x="5821279" y="6118484"/>
            <a:ext cx="549300" cy="365100"/>
          </a:xfrm>
          <a:prstGeom prst="rect">
            <a:avLst/>
          </a:prstGeom>
          <a:noFill/>
          <a:ln>
            <a:noFill/>
          </a:ln>
        </p:spPr>
        <p:txBody>
          <a:bodyPr anchorCtr="0" anchor="ctr" bIns="45700" lIns="91425" spcFirstLastPara="1" rIns="91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78" name="Google Shape;78;p15"/>
          <p:cNvSpPr txBox="1"/>
          <p:nvPr>
            <p:ph idx="10" type="dt"/>
          </p:nvPr>
        </p:nvSpPr>
        <p:spPr>
          <a:xfrm>
            <a:off x="8610600" y="6118484"/>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9" name="Google Shape;79;p15"/>
          <p:cNvSpPr txBox="1"/>
          <p:nvPr>
            <p:ph idx="11" type="ftr"/>
          </p:nvPr>
        </p:nvSpPr>
        <p:spPr>
          <a:xfrm>
            <a:off x="838200" y="6118484"/>
            <a:ext cx="3398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0" name="Google Shape;80;p15"/>
          <p:cNvSpPr/>
          <p:nvPr/>
        </p:nvSpPr>
        <p:spPr>
          <a:xfrm>
            <a:off x="5908548" y="6114045"/>
            <a:ext cx="375000" cy="375000"/>
          </a:xfrm>
          <a:prstGeom prst="ellipse">
            <a:avLst/>
          </a:prstGeom>
          <a:noFill/>
          <a:ln cap="flat" cmpd="sng" w="127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81" name="Google Shape;81;p15"/>
          <p:cNvSpPr txBox="1"/>
          <p:nvPr>
            <p:ph idx="1" type="body"/>
          </p:nvPr>
        </p:nvSpPr>
        <p:spPr>
          <a:xfrm>
            <a:off x="841248" y="2136036"/>
            <a:ext cx="5286000" cy="8571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2"/>
              </a:buClr>
              <a:buSzPts val="2300"/>
              <a:buNone/>
              <a:defRPr sz="2300">
                <a:solidFill>
                  <a:schemeClr val="lt2"/>
                </a:solidFill>
              </a:defRPr>
            </a:lvl1pPr>
            <a:lvl2pPr indent="-342900" lvl="1" marL="914400" rtl="0" algn="l">
              <a:lnSpc>
                <a:spcPct val="90000"/>
              </a:lnSpc>
              <a:spcBef>
                <a:spcPts val="1600"/>
              </a:spcBef>
              <a:spcAft>
                <a:spcPts val="0"/>
              </a:spcAft>
              <a:buClr>
                <a:schemeClr val="dk2"/>
              </a:buClr>
              <a:buSzPts val="1800"/>
              <a:buChar char="○"/>
              <a:defRPr sz="1800"/>
            </a:lvl2pPr>
            <a:lvl3pPr indent="-342900" lvl="2" marL="1371600" rtl="0" algn="l">
              <a:lnSpc>
                <a:spcPct val="90000"/>
              </a:lnSpc>
              <a:spcBef>
                <a:spcPts val="1600"/>
              </a:spcBef>
              <a:spcAft>
                <a:spcPts val="0"/>
              </a:spcAft>
              <a:buClr>
                <a:schemeClr val="dk2"/>
              </a:buClr>
              <a:buSzPts val="1800"/>
              <a:buChar char="■"/>
              <a:defRPr sz="1800"/>
            </a:lvl3pPr>
            <a:lvl4pPr indent="-342900" lvl="3" marL="1828800" rtl="0" algn="l">
              <a:lnSpc>
                <a:spcPct val="90000"/>
              </a:lnSpc>
              <a:spcBef>
                <a:spcPts val="1600"/>
              </a:spcBef>
              <a:spcAft>
                <a:spcPts val="0"/>
              </a:spcAft>
              <a:buClr>
                <a:schemeClr val="dk2"/>
              </a:buClr>
              <a:buSzPts val="1800"/>
              <a:buChar char="●"/>
              <a:defRPr sz="1800"/>
            </a:lvl4pPr>
            <a:lvl5pPr indent="-342900" lvl="4" marL="2286000" rtl="0" algn="l">
              <a:lnSpc>
                <a:spcPct val="90000"/>
              </a:lnSpc>
              <a:spcBef>
                <a:spcPts val="1600"/>
              </a:spcBef>
              <a:spcAft>
                <a:spcPts val="0"/>
              </a:spcAft>
              <a:buClr>
                <a:schemeClr val="dk2"/>
              </a:buClr>
              <a:buSzPts val="1800"/>
              <a:buChar char="○"/>
              <a:defRPr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82" name="Google Shape;82;p15"/>
          <p:cNvSpPr/>
          <p:nvPr/>
        </p:nvSpPr>
        <p:spPr>
          <a:xfrm>
            <a:off x="915026" y="1992586"/>
            <a:ext cx="4428000" cy="3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83" name="Google Shape;83;p15"/>
          <p:cNvSpPr txBox="1"/>
          <p:nvPr>
            <p:ph idx="2" type="body"/>
          </p:nvPr>
        </p:nvSpPr>
        <p:spPr>
          <a:xfrm>
            <a:off x="838199" y="3100269"/>
            <a:ext cx="5289000" cy="2588700"/>
          </a:xfrm>
          <a:prstGeom prst="rect">
            <a:avLst/>
          </a:prstGeom>
          <a:noFill/>
          <a:ln>
            <a:noFill/>
          </a:ln>
        </p:spPr>
        <p:txBody>
          <a:bodyPr anchorCtr="0" anchor="t" bIns="45700" lIns="0" spcFirstLastPara="1" rIns="91425" wrap="square" tIns="45700">
            <a:normAutofit/>
          </a:bodyPr>
          <a:lstStyle>
            <a:lvl1pPr indent="-330200" lvl="0" marL="457200" rtl="0" algn="l">
              <a:lnSpc>
                <a:spcPct val="90000"/>
              </a:lnSpc>
              <a:spcBef>
                <a:spcPts val="600"/>
              </a:spcBef>
              <a:spcAft>
                <a:spcPts val="0"/>
              </a:spcAft>
              <a:buClr>
                <a:schemeClr val="lt2"/>
              </a:buClr>
              <a:buSzPts val="1600"/>
              <a:buFont typeface="Arial"/>
              <a:buChar char="•"/>
              <a:defRPr b="0" i="0" sz="1600">
                <a:solidFill>
                  <a:schemeClr val="lt1"/>
                </a:solidFill>
              </a:defRPr>
            </a:lvl1pPr>
            <a:lvl2pPr indent="-342900" lvl="1" marL="914400" rtl="0" algn="l">
              <a:lnSpc>
                <a:spcPct val="90000"/>
              </a:lnSpc>
              <a:spcBef>
                <a:spcPts val="1600"/>
              </a:spcBef>
              <a:spcAft>
                <a:spcPts val="0"/>
              </a:spcAft>
              <a:buClr>
                <a:schemeClr val="dk2"/>
              </a:buClr>
              <a:buSzPts val="1800"/>
              <a:buChar char="○"/>
              <a:defRPr/>
            </a:lvl2pPr>
            <a:lvl3pPr indent="-342900" lvl="2" marL="1371600" rtl="0" algn="l">
              <a:lnSpc>
                <a:spcPct val="90000"/>
              </a:lnSpc>
              <a:spcBef>
                <a:spcPts val="1600"/>
              </a:spcBef>
              <a:spcAft>
                <a:spcPts val="0"/>
              </a:spcAft>
              <a:buClr>
                <a:schemeClr val="dk2"/>
              </a:buClr>
              <a:buSzPts val="1800"/>
              <a:buChar char="■"/>
              <a:defRPr/>
            </a:lvl3pPr>
            <a:lvl4pPr indent="-342900" lvl="3" marL="1828800" rtl="0" algn="l">
              <a:lnSpc>
                <a:spcPct val="90000"/>
              </a:lnSpc>
              <a:spcBef>
                <a:spcPts val="1600"/>
              </a:spcBef>
              <a:spcAft>
                <a:spcPts val="0"/>
              </a:spcAft>
              <a:buClr>
                <a:schemeClr val="dk2"/>
              </a:buClr>
              <a:buSzPts val="1800"/>
              <a:buChar char="●"/>
              <a:defRPr/>
            </a:lvl4pPr>
            <a:lvl5pPr indent="-342900" lvl="4" marL="2286000" rtl="0" algn="l">
              <a:lnSpc>
                <a:spcPct val="90000"/>
              </a:lnSpc>
              <a:spcBef>
                <a:spcPts val="1600"/>
              </a:spcBef>
              <a:spcAft>
                <a:spcPts val="0"/>
              </a:spcAft>
              <a:buClr>
                <a:schemeClr val="dk2"/>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p:cSld name="Content Slide">
    <p:spTree>
      <p:nvGrpSpPr>
        <p:cNvPr id="84" name="Shape 84"/>
        <p:cNvGrpSpPr/>
        <p:nvPr/>
      </p:nvGrpSpPr>
      <p:grpSpPr>
        <a:xfrm>
          <a:off x="0" y="0"/>
          <a:ext cx="0" cy="0"/>
          <a:chOff x="0" y="0"/>
          <a:chExt cx="0" cy="0"/>
        </a:xfrm>
      </p:grpSpPr>
      <p:sp>
        <p:nvSpPr>
          <p:cNvPr descr="Close up view of lake edge with mountain range background" id="85" name="Google Shape;85;p16"/>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86" name="Google Shape;86;p16"/>
          <p:cNvSpPr/>
          <p:nvPr/>
        </p:nvSpPr>
        <p:spPr>
          <a:xfrm>
            <a:off x="129540" y="128016"/>
            <a:ext cx="11932800" cy="3319200"/>
          </a:xfrm>
          <a:prstGeom prst="rect">
            <a:avLst/>
          </a:prstGeom>
          <a:gradFill>
            <a:gsLst>
              <a:gs pos="0">
                <a:srgbClr val="004CB9">
                  <a:alpha val="80000"/>
                </a:srgbClr>
              </a:gs>
              <a:gs pos="100000">
                <a:srgbClr val="005500">
                  <a:alpha val="80000"/>
                </a:srgbClr>
              </a:gs>
            </a:gsLst>
            <a:lin ang="168002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87" name="Google Shape;87;p16"/>
          <p:cNvSpPr txBox="1"/>
          <p:nvPr>
            <p:ph type="title"/>
          </p:nvPr>
        </p:nvSpPr>
        <p:spPr>
          <a:xfrm>
            <a:off x="841248" y="1093460"/>
            <a:ext cx="5320500" cy="782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5000"/>
              <a:buFont typeface="Gill Sans"/>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88" name="Google Shape;88;p16"/>
          <p:cNvSpPr txBox="1"/>
          <p:nvPr>
            <p:ph idx="12" type="sldNum"/>
          </p:nvPr>
        </p:nvSpPr>
        <p:spPr>
          <a:xfrm>
            <a:off x="5821279" y="6118484"/>
            <a:ext cx="549300" cy="365100"/>
          </a:xfrm>
          <a:prstGeom prst="rect">
            <a:avLst/>
          </a:prstGeom>
          <a:noFill/>
          <a:ln>
            <a:noFill/>
          </a:ln>
        </p:spPr>
        <p:txBody>
          <a:bodyPr anchorCtr="0" anchor="ctr" bIns="45700" lIns="91425" spcFirstLastPara="1" rIns="91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9" name="Google Shape;89;p16"/>
          <p:cNvSpPr txBox="1"/>
          <p:nvPr>
            <p:ph idx="10" type="dt"/>
          </p:nvPr>
        </p:nvSpPr>
        <p:spPr>
          <a:xfrm>
            <a:off x="8610600" y="6118484"/>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0" name="Google Shape;90;p16"/>
          <p:cNvSpPr txBox="1"/>
          <p:nvPr>
            <p:ph idx="11" type="ftr"/>
          </p:nvPr>
        </p:nvSpPr>
        <p:spPr>
          <a:xfrm>
            <a:off x="838200" y="6118484"/>
            <a:ext cx="3398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1" name="Google Shape;91;p16"/>
          <p:cNvSpPr/>
          <p:nvPr/>
        </p:nvSpPr>
        <p:spPr>
          <a:xfrm>
            <a:off x="5908548" y="6114045"/>
            <a:ext cx="375000" cy="375000"/>
          </a:xfrm>
          <a:prstGeom prst="ellipse">
            <a:avLst/>
          </a:prstGeom>
          <a:noFill/>
          <a:ln cap="flat" cmpd="sng" w="127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92" name="Google Shape;92;p16"/>
          <p:cNvSpPr txBox="1"/>
          <p:nvPr>
            <p:ph idx="1" type="body"/>
          </p:nvPr>
        </p:nvSpPr>
        <p:spPr>
          <a:xfrm>
            <a:off x="841248" y="2060240"/>
            <a:ext cx="5320500" cy="8826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lt2"/>
              </a:buClr>
              <a:buSzPts val="2300"/>
              <a:buNone/>
              <a:defRPr sz="2300">
                <a:solidFill>
                  <a:schemeClr val="lt2"/>
                </a:solidFill>
              </a:defRPr>
            </a:lvl1pPr>
            <a:lvl2pPr indent="-342900" lvl="1" marL="914400" rtl="0" algn="l">
              <a:lnSpc>
                <a:spcPct val="90000"/>
              </a:lnSpc>
              <a:spcBef>
                <a:spcPts val="1600"/>
              </a:spcBef>
              <a:spcAft>
                <a:spcPts val="0"/>
              </a:spcAft>
              <a:buClr>
                <a:schemeClr val="dk2"/>
              </a:buClr>
              <a:buSzPts val="1800"/>
              <a:buChar char="○"/>
              <a:defRPr sz="1800"/>
            </a:lvl2pPr>
            <a:lvl3pPr indent="-342900" lvl="2" marL="1371600" rtl="0" algn="l">
              <a:lnSpc>
                <a:spcPct val="90000"/>
              </a:lnSpc>
              <a:spcBef>
                <a:spcPts val="1600"/>
              </a:spcBef>
              <a:spcAft>
                <a:spcPts val="0"/>
              </a:spcAft>
              <a:buClr>
                <a:schemeClr val="dk2"/>
              </a:buClr>
              <a:buSzPts val="1800"/>
              <a:buChar char="■"/>
              <a:defRPr sz="1800"/>
            </a:lvl3pPr>
            <a:lvl4pPr indent="-342900" lvl="3" marL="1828800" rtl="0" algn="l">
              <a:lnSpc>
                <a:spcPct val="90000"/>
              </a:lnSpc>
              <a:spcBef>
                <a:spcPts val="1600"/>
              </a:spcBef>
              <a:spcAft>
                <a:spcPts val="0"/>
              </a:spcAft>
              <a:buClr>
                <a:schemeClr val="dk2"/>
              </a:buClr>
              <a:buSzPts val="1800"/>
              <a:buChar char="●"/>
              <a:defRPr sz="1800"/>
            </a:lvl4pPr>
            <a:lvl5pPr indent="-342900" lvl="4" marL="2286000" rtl="0" algn="l">
              <a:lnSpc>
                <a:spcPct val="90000"/>
              </a:lnSpc>
              <a:spcBef>
                <a:spcPts val="1600"/>
              </a:spcBef>
              <a:spcAft>
                <a:spcPts val="0"/>
              </a:spcAft>
              <a:buClr>
                <a:schemeClr val="dk2"/>
              </a:buClr>
              <a:buSzPts val="1800"/>
              <a:buChar char="○"/>
              <a:defRPr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93" name="Google Shape;93;p16"/>
          <p:cNvSpPr/>
          <p:nvPr/>
        </p:nvSpPr>
        <p:spPr>
          <a:xfrm>
            <a:off x="914693" y="1916790"/>
            <a:ext cx="4500000" cy="3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94" name="Google Shape;94;p16"/>
          <p:cNvSpPr txBox="1"/>
          <p:nvPr>
            <p:ph idx="2" type="body"/>
          </p:nvPr>
        </p:nvSpPr>
        <p:spPr>
          <a:xfrm>
            <a:off x="6817897" y="1125545"/>
            <a:ext cx="4707900" cy="18492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600"/>
              </a:spcBef>
              <a:spcAft>
                <a:spcPts val="0"/>
              </a:spcAft>
              <a:buClr>
                <a:schemeClr val="lt2"/>
              </a:buClr>
              <a:buSzPts val="1600"/>
              <a:buFont typeface="Arial"/>
              <a:buChar char="•"/>
              <a:defRPr b="0" i="0" sz="1600">
                <a:solidFill>
                  <a:schemeClr val="lt1"/>
                </a:solidFill>
              </a:defRPr>
            </a:lvl1pPr>
            <a:lvl2pPr indent="-342900" lvl="1" marL="914400" rtl="0" algn="l">
              <a:lnSpc>
                <a:spcPct val="90000"/>
              </a:lnSpc>
              <a:spcBef>
                <a:spcPts val="1600"/>
              </a:spcBef>
              <a:spcAft>
                <a:spcPts val="0"/>
              </a:spcAft>
              <a:buClr>
                <a:schemeClr val="dk2"/>
              </a:buClr>
              <a:buSzPts val="1800"/>
              <a:buChar char="○"/>
              <a:defRPr/>
            </a:lvl2pPr>
            <a:lvl3pPr indent="-342900" lvl="2" marL="1371600" rtl="0" algn="l">
              <a:lnSpc>
                <a:spcPct val="90000"/>
              </a:lnSpc>
              <a:spcBef>
                <a:spcPts val="1600"/>
              </a:spcBef>
              <a:spcAft>
                <a:spcPts val="0"/>
              </a:spcAft>
              <a:buClr>
                <a:schemeClr val="dk2"/>
              </a:buClr>
              <a:buSzPts val="1800"/>
              <a:buChar char="■"/>
              <a:defRPr/>
            </a:lvl3pPr>
            <a:lvl4pPr indent="-342900" lvl="3" marL="1828800" rtl="0" algn="l">
              <a:lnSpc>
                <a:spcPct val="90000"/>
              </a:lnSpc>
              <a:spcBef>
                <a:spcPts val="1600"/>
              </a:spcBef>
              <a:spcAft>
                <a:spcPts val="0"/>
              </a:spcAft>
              <a:buClr>
                <a:schemeClr val="dk2"/>
              </a:buClr>
              <a:buSzPts val="1800"/>
              <a:buChar char="●"/>
              <a:defRPr/>
            </a:lvl4pPr>
            <a:lvl5pPr indent="-342900" lvl="4" marL="2286000" rtl="0" algn="l">
              <a:lnSpc>
                <a:spcPct val="90000"/>
              </a:lnSpc>
              <a:spcBef>
                <a:spcPts val="1600"/>
              </a:spcBef>
              <a:spcAft>
                <a:spcPts val="0"/>
              </a:spcAft>
              <a:buClr>
                <a:schemeClr val="dk2"/>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ection Layout">
  <p:cSld name="Two Section Layout">
    <p:spTree>
      <p:nvGrpSpPr>
        <p:cNvPr id="95" name="Shape 95"/>
        <p:cNvGrpSpPr/>
        <p:nvPr/>
      </p:nvGrpSpPr>
      <p:grpSpPr>
        <a:xfrm>
          <a:off x="0" y="0"/>
          <a:ext cx="0" cy="0"/>
          <a:chOff x="0" y="0"/>
          <a:chExt cx="0" cy="0"/>
        </a:xfrm>
      </p:grpSpPr>
      <p:sp>
        <p:nvSpPr>
          <p:cNvPr descr="Unpaved road lined with trees, mountain side drive" id="96" name="Google Shape;96;p17"/>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97" name="Google Shape;97;p17"/>
          <p:cNvSpPr/>
          <p:nvPr/>
        </p:nvSpPr>
        <p:spPr>
          <a:xfrm>
            <a:off x="129540" y="128016"/>
            <a:ext cx="11932800" cy="6602100"/>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98" name="Google Shape;98;p17"/>
          <p:cNvSpPr txBox="1"/>
          <p:nvPr>
            <p:ph idx="12" type="sldNum"/>
          </p:nvPr>
        </p:nvSpPr>
        <p:spPr>
          <a:xfrm>
            <a:off x="5821279" y="6118484"/>
            <a:ext cx="549300" cy="365100"/>
          </a:xfrm>
          <a:prstGeom prst="rect">
            <a:avLst/>
          </a:prstGeom>
          <a:noFill/>
          <a:ln>
            <a:noFill/>
          </a:ln>
        </p:spPr>
        <p:txBody>
          <a:bodyPr anchorCtr="0" anchor="ctr" bIns="45700" lIns="91425" spcFirstLastPara="1" rIns="91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99" name="Google Shape;99;p17"/>
          <p:cNvSpPr txBox="1"/>
          <p:nvPr>
            <p:ph idx="10" type="dt"/>
          </p:nvPr>
        </p:nvSpPr>
        <p:spPr>
          <a:xfrm>
            <a:off x="8610600" y="6118484"/>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17"/>
          <p:cNvSpPr txBox="1"/>
          <p:nvPr>
            <p:ph idx="11" type="ftr"/>
          </p:nvPr>
        </p:nvSpPr>
        <p:spPr>
          <a:xfrm>
            <a:off x="838200" y="6118484"/>
            <a:ext cx="3398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p17"/>
          <p:cNvSpPr txBox="1"/>
          <p:nvPr>
            <p:ph idx="1" type="body"/>
          </p:nvPr>
        </p:nvSpPr>
        <p:spPr>
          <a:xfrm>
            <a:off x="1159649" y="2738211"/>
            <a:ext cx="4183800" cy="454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3000"/>
              <a:buNone/>
              <a:defRPr b="0" sz="3000">
                <a:solidFill>
                  <a:schemeClr val="lt1"/>
                </a:solidFill>
                <a:latin typeface="Gill Sans"/>
                <a:ea typeface="Gill Sans"/>
                <a:cs typeface="Gill Sans"/>
                <a:sym typeface="Gill Sans"/>
              </a:defRPr>
            </a:lvl1pPr>
            <a:lvl2pPr indent="-228600" lvl="1" marL="914400" rtl="0" algn="l">
              <a:lnSpc>
                <a:spcPct val="90000"/>
              </a:lnSpc>
              <a:spcBef>
                <a:spcPts val="1600"/>
              </a:spcBef>
              <a:spcAft>
                <a:spcPts val="0"/>
              </a:spcAft>
              <a:buClr>
                <a:srgbClr val="888888"/>
              </a:buClr>
              <a:buSzPts val="2000"/>
              <a:buNone/>
              <a:defRPr sz="2000">
                <a:solidFill>
                  <a:srgbClr val="888888"/>
                </a:solidFill>
              </a:defRPr>
            </a:lvl2pPr>
            <a:lvl3pPr indent="-228600" lvl="2" marL="1371600" rtl="0" algn="l">
              <a:lnSpc>
                <a:spcPct val="90000"/>
              </a:lnSpc>
              <a:spcBef>
                <a:spcPts val="1600"/>
              </a:spcBef>
              <a:spcAft>
                <a:spcPts val="0"/>
              </a:spcAft>
              <a:buClr>
                <a:srgbClr val="888888"/>
              </a:buClr>
              <a:buSzPts val="1800"/>
              <a:buNone/>
              <a:defRPr sz="1800">
                <a:solidFill>
                  <a:srgbClr val="888888"/>
                </a:solidFill>
              </a:defRPr>
            </a:lvl3pPr>
            <a:lvl4pPr indent="-228600" lvl="3" marL="1828800" rtl="0" algn="l">
              <a:lnSpc>
                <a:spcPct val="90000"/>
              </a:lnSpc>
              <a:spcBef>
                <a:spcPts val="1600"/>
              </a:spcBef>
              <a:spcAft>
                <a:spcPts val="0"/>
              </a:spcAft>
              <a:buClr>
                <a:srgbClr val="888888"/>
              </a:buClr>
              <a:buSzPts val="1600"/>
              <a:buNone/>
              <a:defRPr sz="1600">
                <a:solidFill>
                  <a:srgbClr val="888888"/>
                </a:solidFill>
              </a:defRPr>
            </a:lvl4pPr>
            <a:lvl5pPr indent="-228600" lvl="4" marL="2286000" rtl="0" algn="l">
              <a:lnSpc>
                <a:spcPct val="90000"/>
              </a:lnSpc>
              <a:spcBef>
                <a:spcPts val="1600"/>
              </a:spcBef>
              <a:spcAft>
                <a:spcPts val="0"/>
              </a:spcAft>
              <a:buClr>
                <a:srgbClr val="888888"/>
              </a:buClr>
              <a:buSzPts val="1600"/>
              <a:buNone/>
              <a:defRPr sz="1600">
                <a:solidFill>
                  <a:srgbClr val="888888"/>
                </a:solidFill>
              </a:defRPr>
            </a:lvl5pPr>
            <a:lvl6pPr indent="-228600" lvl="5" marL="2743200" rtl="0" algn="l">
              <a:lnSpc>
                <a:spcPct val="90000"/>
              </a:lnSpc>
              <a:spcBef>
                <a:spcPts val="1600"/>
              </a:spcBef>
              <a:spcAft>
                <a:spcPts val="0"/>
              </a:spcAft>
              <a:buClr>
                <a:srgbClr val="888888"/>
              </a:buClr>
              <a:buSzPts val="1600"/>
              <a:buNone/>
              <a:defRPr sz="1600">
                <a:solidFill>
                  <a:srgbClr val="888888"/>
                </a:solidFill>
              </a:defRPr>
            </a:lvl6pPr>
            <a:lvl7pPr indent="-228600" lvl="6" marL="3200400" rtl="0" algn="l">
              <a:lnSpc>
                <a:spcPct val="90000"/>
              </a:lnSpc>
              <a:spcBef>
                <a:spcPts val="1600"/>
              </a:spcBef>
              <a:spcAft>
                <a:spcPts val="0"/>
              </a:spcAft>
              <a:buClr>
                <a:srgbClr val="888888"/>
              </a:buClr>
              <a:buSzPts val="1600"/>
              <a:buNone/>
              <a:defRPr sz="1600">
                <a:solidFill>
                  <a:srgbClr val="888888"/>
                </a:solidFill>
              </a:defRPr>
            </a:lvl7pPr>
            <a:lvl8pPr indent="-228600" lvl="7" marL="3657600" rtl="0" algn="l">
              <a:lnSpc>
                <a:spcPct val="90000"/>
              </a:lnSpc>
              <a:spcBef>
                <a:spcPts val="1600"/>
              </a:spcBef>
              <a:spcAft>
                <a:spcPts val="0"/>
              </a:spcAft>
              <a:buClr>
                <a:srgbClr val="888888"/>
              </a:buClr>
              <a:buSzPts val="1600"/>
              <a:buNone/>
              <a:defRPr sz="1600">
                <a:solidFill>
                  <a:srgbClr val="888888"/>
                </a:solidFill>
              </a:defRPr>
            </a:lvl8pPr>
            <a:lvl9pPr indent="-228600" lvl="8" marL="4114800" rtl="0" algn="l">
              <a:lnSpc>
                <a:spcPct val="90000"/>
              </a:lnSpc>
              <a:spcBef>
                <a:spcPts val="1600"/>
              </a:spcBef>
              <a:spcAft>
                <a:spcPts val="1600"/>
              </a:spcAft>
              <a:buClr>
                <a:srgbClr val="888888"/>
              </a:buClr>
              <a:buSzPts val="1600"/>
              <a:buNone/>
              <a:defRPr sz="1600">
                <a:solidFill>
                  <a:srgbClr val="888888"/>
                </a:solidFill>
              </a:defRPr>
            </a:lvl9pPr>
          </a:lstStyle>
          <a:p/>
        </p:txBody>
      </p:sp>
      <p:sp>
        <p:nvSpPr>
          <p:cNvPr id="102" name="Google Shape;102;p17"/>
          <p:cNvSpPr txBox="1"/>
          <p:nvPr>
            <p:ph idx="2" type="body"/>
          </p:nvPr>
        </p:nvSpPr>
        <p:spPr>
          <a:xfrm>
            <a:off x="838201" y="1835244"/>
            <a:ext cx="10515600" cy="629100"/>
          </a:xfrm>
          <a:prstGeom prst="rect">
            <a:avLst/>
          </a:prstGeom>
          <a:noFill/>
          <a:ln>
            <a:noFill/>
          </a:ln>
        </p:spPr>
        <p:txBody>
          <a:bodyPr anchorCtr="0" anchor="t" bIns="45700" lIns="0" spcFirstLastPara="1" rIns="0" wrap="square" tIns="45700">
            <a:noAutofit/>
          </a:bodyPr>
          <a:lstStyle>
            <a:lvl1pPr indent="-228600" lvl="0" marL="457200" rtl="0" algn="ctr">
              <a:lnSpc>
                <a:spcPct val="90000"/>
              </a:lnSpc>
              <a:spcBef>
                <a:spcPts val="1000"/>
              </a:spcBef>
              <a:spcAft>
                <a:spcPts val="0"/>
              </a:spcAft>
              <a:buClr>
                <a:schemeClr val="lt2"/>
              </a:buClr>
              <a:buSzPts val="2300"/>
              <a:buNone/>
              <a:defRPr b="0" i="0" sz="2300">
                <a:solidFill>
                  <a:schemeClr val="lt2"/>
                </a:solidFill>
              </a:defRPr>
            </a:lvl1pPr>
            <a:lvl2pPr indent="-228600" lvl="1" marL="914400" rtl="0" algn="l">
              <a:lnSpc>
                <a:spcPct val="90000"/>
              </a:lnSpc>
              <a:spcBef>
                <a:spcPts val="1600"/>
              </a:spcBef>
              <a:spcAft>
                <a:spcPts val="0"/>
              </a:spcAft>
              <a:buClr>
                <a:schemeClr val="dk2"/>
              </a:buClr>
              <a:buSzPts val="1800"/>
              <a:buNone/>
              <a:defRPr b="1" i="1" sz="1800"/>
            </a:lvl2pPr>
            <a:lvl3pPr indent="-228600" lvl="2" marL="1371600" rtl="0" algn="l">
              <a:lnSpc>
                <a:spcPct val="90000"/>
              </a:lnSpc>
              <a:spcBef>
                <a:spcPts val="1600"/>
              </a:spcBef>
              <a:spcAft>
                <a:spcPts val="0"/>
              </a:spcAft>
              <a:buClr>
                <a:schemeClr val="dk2"/>
              </a:buClr>
              <a:buSzPts val="1800"/>
              <a:buNone/>
              <a:defRPr b="1" i="1" sz="1800"/>
            </a:lvl3pPr>
            <a:lvl4pPr indent="-228600" lvl="3" marL="1828800" rtl="0" algn="l">
              <a:lnSpc>
                <a:spcPct val="90000"/>
              </a:lnSpc>
              <a:spcBef>
                <a:spcPts val="1600"/>
              </a:spcBef>
              <a:spcAft>
                <a:spcPts val="0"/>
              </a:spcAft>
              <a:buClr>
                <a:schemeClr val="dk2"/>
              </a:buClr>
              <a:buSzPts val="1800"/>
              <a:buNone/>
              <a:defRPr b="1" i="1" sz="1800"/>
            </a:lvl4pPr>
            <a:lvl5pPr indent="-228600" lvl="4" marL="2286000" rtl="0" algn="l">
              <a:lnSpc>
                <a:spcPct val="90000"/>
              </a:lnSpc>
              <a:spcBef>
                <a:spcPts val="1600"/>
              </a:spcBef>
              <a:spcAft>
                <a:spcPts val="0"/>
              </a:spcAft>
              <a:buClr>
                <a:schemeClr val="dk2"/>
              </a:buClr>
              <a:buSzPts val="1800"/>
              <a:buNone/>
              <a:defRPr b="1" i="1"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03" name="Google Shape;103;p17"/>
          <p:cNvSpPr txBox="1"/>
          <p:nvPr>
            <p:ph idx="3" type="body"/>
          </p:nvPr>
        </p:nvSpPr>
        <p:spPr>
          <a:xfrm>
            <a:off x="6627121" y="2738211"/>
            <a:ext cx="4183800" cy="454500"/>
          </a:xfrm>
          <a:prstGeom prst="rect">
            <a:avLst/>
          </a:prstGeom>
          <a:noFill/>
          <a:ln>
            <a:noFill/>
          </a:ln>
        </p:spPr>
        <p:txBody>
          <a:bodyPr anchorCtr="0" anchor="t" bIns="45700" lIns="91425" spcFirstLastPara="1" rIns="91425" wrap="square" tIns="45700">
            <a:noAutofit/>
          </a:bodyPr>
          <a:lstStyle>
            <a:lvl1pPr indent="-228600" lvl="0" marL="457200" rtl="0" algn="l">
              <a:lnSpc>
                <a:spcPct val="90000"/>
              </a:lnSpc>
              <a:spcBef>
                <a:spcPts val="1000"/>
              </a:spcBef>
              <a:spcAft>
                <a:spcPts val="0"/>
              </a:spcAft>
              <a:buClr>
                <a:schemeClr val="lt1"/>
              </a:buClr>
              <a:buSzPts val="3000"/>
              <a:buNone/>
              <a:defRPr b="0" sz="3000">
                <a:solidFill>
                  <a:schemeClr val="lt1"/>
                </a:solidFill>
                <a:latin typeface="Gill Sans"/>
                <a:ea typeface="Gill Sans"/>
                <a:cs typeface="Gill Sans"/>
                <a:sym typeface="Gill Sans"/>
              </a:defRPr>
            </a:lvl1pPr>
            <a:lvl2pPr indent="-228600" lvl="1" marL="914400" rtl="0" algn="l">
              <a:lnSpc>
                <a:spcPct val="90000"/>
              </a:lnSpc>
              <a:spcBef>
                <a:spcPts val="1600"/>
              </a:spcBef>
              <a:spcAft>
                <a:spcPts val="0"/>
              </a:spcAft>
              <a:buClr>
                <a:srgbClr val="888888"/>
              </a:buClr>
              <a:buSzPts val="2000"/>
              <a:buNone/>
              <a:defRPr sz="2000">
                <a:solidFill>
                  <a:srgbClr val="888888"/>
                </a:solidFill>
              </a:defRPr>
            </a:lvl2pPr>
            <a:lvl3pPr indent="-228600" lvl="2" marL="1371600" rtl="0" algn="l">
              <a:lnSpc>
                <a:spcPct val="90000"/>
              </a:lnSpc>
              <a:spcBef>
                <a:spcPts val="1600"/>
              </a:spcBef>
              <a:spcAft>
                <a:spcPts val="0"/>
              </a:spcAft>
              <a:buClr>
                <a:srgbClr val="888888"/>
              </a:buClr>
              <a:buSzPts val="1800"/>
              <a:buNone/>
              <a:defRPr sz="1800">
                <a:solidFill>
                  <a:srgbClr val="888888"/>
                </a:solidFill>
              </a:defRPr>
            </a:lvl3pPr>
            <a:lvl4pPr indent="-228600" lvl="3" marL="1828800" rtl="0" algn="l">
              <a:lnSpc>
                <a:spcPct val="90000"/>
              </a:lnSpc>
              <a:spcBef>
                <a:spcPts val="1600"/>
              </a:spcBef>
              <a:spcAft>
                <a:spcPts val="0"/>
              </a:spcAft>
              <a:buClr>
                <a:srgbClr val="888888"/>
              </a:buClr>
              <a:buSzPts val="1600"/>
              <a:buNone/>
              <a:defRPr sz="1600">
                <a:solidFill>
                  <a:srgbClr val="888888"/>
                </a:solidFill>
              </a:defRPr>
            </a:lvl4pPr>
            <a:lvl5pPr indent="-228600" lvl="4" marL="2286000" rtl="0" algn="l">
              <a:lnSpc>
                <a:spcPct val="90000"/>
              </a:lnSpc>
              <a:spcBef>
                <a:spcPts val="1600"/>
              </a:spcBef>
              <a:spcAft>
                <a:spcPts val="0"/>
              </a:spcAft>
              <a:buClr>
                <a:srgbClr val="888888"/>
              </a:buClr>
              <a:buSzPts val="1600"/>
              <a:buNone/>
              <a:defRPr sz="1600">
                <a:solidFill>
                  <a:srgbClr val="888888"/>
                </a:solidFill>
              </a:defRPr>
            </a:lvl5pPr>
            <a:lvl6pPr indent="-228600" lvl="5" marL="2743200" rtl="0" algn="l">
              <a:lnSpc>
                <a:spcPct val="90000"/>
              </a:lnSpc>
              <a:spcBef>
                <a:spcPts val="1600"/>
              </a:spcBef>
              <a:spcAft>
                <a:spcPts val="0"/>
              </a:spcAft>
              <a:buClr>
                <a:srgbClr val="888888"/>
              </a:buClr>
              <a:buSzPts val="1600"/>
              <a:buNone/>
              <a:defRPr sz="1600">
                <a:solidFill>
                  <a:srgbClr val="888888"/>
                </a:solidFill>
              </a:defRPr>
            </a:lvl6pPr>
            <a:lvl7pPr indent="-228600" lvl="6" marL="3200400" rtl="0" algn="l">
              <a:lnSpc>
                <a:spcPct val="90000"/>
              </a:lnSpc>
              <a:spcBef>
                <a:spcPts val="1600"/>
              </a:spcBef>
              <a:spcAft>
                <a:spcPts val="0"/>
              </a:spcAft>
              <a:buClr>
                <a:srgbClr val="888888"/>
              </a:buClr>
              <a:buSzPts val="1600"/>
              <a:buNone/>
              <a:defRPr sz="1600">
                <a:solidFill>
                  <a:srgbClr val="888888"/>
                </a:solidFill>
              </a:defRPr>
            </a:lvl7pPr>
            <a:lvl8pPr indent="-228600" lvl="7" marL="3657600" rtl="0" algn="l">
              <a:lnSpc>
                <a:spcPct val="90000"/>
              </a:lnSpc>
              <a:spcBef>
                <a:spcPts val="1600"/>
              </a:spcBef>
              <a:spcAft>
                <a:spcPts val="0"/>
              </a:spcAft>
              <a:buClr>
                <a:srgbClr val="888888"/>
              </a:buClr>
              <a:buSzPts val="1600"/>
              <a:buNone/>
              <a:defRPr sz="1600">
                <a:solidFill>
                  <a:srgbClr val="888888"/>
                </a:solidFill>
              </a:defRPr>
            </a:lvl8pPr>
            <a:lvl9pPr indent="-228600" lvl="8" marL="4114800" rtl="0" algn="l">
              <a:lnSpc>
                <a:spcPct val="90000"/>
              </a:lnSpc>
              <a:spcBef>
                <a:spcPts val="1600"/>
              </a:spcBef>
              <a:spcAft>
                <a:spcPts val="1600"/>
              </a:spcAft>
              <a:buClr>
                <a:srgbClr val="888888"/>
              </a:buClr>
              <a:buSzPts val="1600"/>
              <a:buNone/>
              <a:defRPr sz="1600">
                <a:solidFill>
                  <a:srgbClr val="888888"/>
                </a:solidFill>
              </a:defRPr>
            </a:lvl9pPr>
          </a:lstStyle>
          <a:p/>
        </p:txBody>
      </p:sp>
      <p:sp>
        <p:nvSpPr>
          <p:cNvPr id="104" name="Google Shape;104;p17"/>
          <p:cNvSpPr txBox="1"/>
          <p:nvPr>
            <p:ph idx="4" type="body"/>
          </p:nvPr>
        </p:nvSpPr>
        <p:spPr>
          <a:xfrm>
            <a:off x="1159649" y="3428501"/>
            <a:ext cx="4365600" cy="2333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600"/>
              </a:spcBef>
              <a:spcAft>
                <a:spcPts val="0"/>
              </a:spcAft>
              <a:buClr>
                <a:schemeClr val="lt2"/>
              </a:buClr>
              <a:buSzPts val="1600"/>
              <a:buChar char="●"/>
              <a:defRPr sz="1600">
                <a:solidFill>
                  <a:schemeClr val="lt1"/>
                </a:solidFill>
              </a:defRPr>
            </a:lvl1pPr>
            <a:lvl2pPr indent="-381000" lvl="1" marL="914400" rtl="0" algn="l">
              <a:lnSpc>
                <a:spcPct val="90000"/>
              </a:lnSpc>
              <a:spcBef>
                <a:spcPts val="1600"/>
              </a:spcBef>
              <a:spcAft>
                <a:spcPts val="0"/>
              </a:spcAft>
              <a:buClr>
                <a:srgbClr val="7F7F7F"/>
              </a:buClr>
              <a:buSzPts val="2400"/>
              <a:buChar char="○"/>
              <a:defRPr>
                <a:solidFill>
                  <a:srgbClr val="7F7F7F"/>
                </a:solidFill>
              </a:defRPr>
            </a:lvl2pPr>
            <a:lvl3pPr indent="-355600" lvl="2" marL="1371600" rtl="0" algn="l">
              <a:lnSpc>
                <a:spcPct val="90000"/>
              </a:lnSpc>
              <a:spcBef>
                <a:spcPts val="1600"/>
              </a:spcBef>
              <a:spcAft>
                <a:spcPts val="0"/>
              </a:spcAft>
              <a:buClr>
                <a:srgbClr val="7F7F7F"/>
              </a:buClr>
              <a:buSzPts val="2000"/>
              <a:buChar char="■"/>
              <a:defRPr>
                <a:solidFill>
                  <a:srgbClr val="7F7F7F"/>
                </a:solidFill>
              </a:defRPr>
            </a:lvl3pPr>
            <a:lvl4pPr indent="-342900" lvl="3" marL="1828800" rtl="0" algn="l">
              <a:lnSpc>
                <a:spcPct val="90000"/>
              </a:lnSpc>
              <a:spcBef>
                <a:spcPts val="1600"/>
              </a:spcBef>
              <a:spcAft>
                <a:spcPts val="0"/>
              </a:spcAft>
              <a:buClr>
                <a:srgbClr val="7F7F7F"/>
              </a:buClr>
              <a:buSzPts val="1800"/>
              <a:buChar char="●"/>
              <a:defRPr>
                <a:solidFill>
                  <a:srgbClr val="7F7F7F"/>
                </a:solidFill>
              </a:defRPr>
            </a:lvl4pPr>
            <a:lvl5pPr indent="-342900" lvl="4" marL="2286000" rtl="0" algn="l">
              <a:lnSpc>
                <a:spcPct val="90000"/>
              </a:lnSpc>
              <a:spcBef>
                <a:spcPts val="1600"/>
              </a:spcBef>
              <a:spcAft>
                <a:spcPts val="0"/>
              </a:spcAft>
              <a:buClr>
                <a:srgbClr val="7F7F7F"/>
              </a:buClr>
              <a:buSzPts val="1800"/>
              <a:buChar char="○"/>
              <a:defRPr>
                <a:solidFill>
                  <a:srgbClr val="7F7F7F"/>
                </a:solidFill>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05" name="Google Shape;105;p17"/>
          <p:cNvSpPr txBox="1"/>
          <p:nvPr>
            <p:ph idx="5" type="body"/>
          </p:nvPr>
        </p:nvSpPr>
        <p:spPr>
          <a:xfrm>
            <a:off x="6627121" y="3428501"/>
            <a:ext cx="4365600" cy="2333700"/>
          </a:xfrm>
          <a:prstGeom prst="rect">
            <a:avLst/>
          </a:prstGeom>
          <a:noFill/>
          <a:ln>
            <a:noFill/>
          </a:ln>
        </p:spPr>
        <p:txBody>
          <a:bodyPr anchorCtr="0" anchor="t" bIns="45700" lIns="91425" spcFirstLastPara="1" rIns="91425" wrap="square" tIns="45700">
            <a:normAutofit/>
          </a:bodyPr>
          <a:lstStyle>
            <a:lvl1pPr indent="-330200" lvl="0" marL="457200" rtl="0" algn="l">
              <a:lnSpc>
                <a:spcPct val="90000"/>
              </a:lnSpc>
              <a:spcBef>
                <a:spcPts val="600"/>
              </a:spcBef>
              <a:spcAft>
                <a:spcPts val="0"/>
              </a:spcAft>
              <a:buClr>
                <a:schemeClr val="lt2"/>
              </a:buClr>
              <a:buSzPts val="1600"/>
              <a:buChar char="●"/>
              <a:defRPr sz="1600">
                <a:solidFill>
                  <a:schemeClr val="lt1"/>
                </a:solidFill>
              </a:defRPr>
            </a:lvl1pPr>
            <a:lvl2pPr indent="-381000" lvl="1" marL="914400" rtl="0" algn="l">
              <a:lnSpc>
                <a:spcPct val="90000"/>
              </a:lnSpc>
              <a:spcBef>
                <a:spcPts val="1600"/>
              </a:spcBef>
              <a:spcAft>
                <a:spcPts val="0"/>
              </a:spcAft>
              <a:buClr>
                <a:srgbClr val="7F7F7F"/>
              </a:buClr>
              <a:buSzPts val="2400"/>
              <a:buChar char="○"/>
              <a:defRPr>
                <a:solidFill>
                  <a:srgbClr val="7F7F7F"/>
                </a:solidFill>
              </a:defRPr>
            </a:lvl2pPr>
            <a:lvl3pPr indent="-355600" lvl="2" marL="1371600" rtl="0" algn="l">
              <a:lnSpc>
                <a:spcPct val="90000"/>
              </a:lnSpc>
              <a:spcBef>
                <a:spcPts val="1600"/>
              </a:spcBef>
              <a:spcAft>
                <a:spcPts val="0"/>
              </a:spcAft>
              <a:buClr>
                <a:srgbClr val="7F7F7F"/>
              </a:buClr>
              <a:buSzPts val="2000"/>
              <a:buChar char="■"/>
              <a:defRPr>
                <a:solidFill>
                  <a:srgbClr val="7F7F7F"/>
                </a:solidFill>
              </a:defRPr>
            </a:lvl3pPr>
            <a:lvl4pPr indent="-342900" lvl="3" marL="1828800" rtl="0" algn="l">
              <a:lnSpc>
                <a:spcPct val="90000"/>
              </a:lnSpc>
              <a:spcBef>
                <a:spcPts val="1600"/>
              </a:spcBef>
              <a:spcAft>
                <a:spcPts val="0"/>
              </a:spcAft>
              <a:buClr>
                <a:srgbClr val="7F7F7F"/>
              </a:buClr>
              <a:buSzPts val="1800"/>
              <a:buChar char="●"/>
              <a:defRPr>
                <a:solidFill>
                  <a:srgbClr val="7F7F7F"/>
                </a:solidFill>
              </a:defRPr>
            </a:lvl4pPr>
            <a:lvl5pPr indent="-342900" lvl="4" marL="2286000" rtl="0" algn="l">
              <a:lnSpc>
                <a:spcPct val="90000"/>
              </a:lnSpc>
              <a:spcBef>
                <a:spcPts val="1600"/>
              </a:spcBef>
              <a:spcAft>
                <a:spcPts val="0"/>
              </a:spcAft>
              <a:buClr>
                <a:srgbClr val="7F7F7F"/>
              </a:buClr>
              <a:buSzPts val="1800"/>
              <a:buChar char="○"/>
              <a:defRPr>
                <a:solidFill>
                  <a:srgbClr val="7F7F7F"/>
                </a:solidFill>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06" name="Google Shape;106;p17"/>
          <p:cNvSpPr txBox="1"/>
          <p:nvPr>
            <p:ph type="title"/>
          </p:nvPr>
        </p:nvSpPr>
        <p:spPr>
          <a:xfrm>
            <a:off x="838200" y="557629"/>
            <a:ext cx="10515600" cy="1325700"/>
          </a:xfrm>
          <a:prstGeom prst="rect">
            <a:avLst/>
          </a:prstGeom>
          <a:noFill/>
          <a:ln>
            <a:noFill/>
          </a:ln>
        </p:spPr>
        <p:txBody>
          <a:bodyPr anchorCtr="0" anchor="ctr" bIns="45700" lIns="0" spcFirstLastPara="1" rIns="0" wrap="square" tIns="45700">
            <a:normAutofit/>
          </a:bodyPr>
          <a:lstStyle>
            <a:lvl1pPr lvl="0" rtl="0" algn="ctr">
              <a:lnSpc>
                <a:spcPct val="90000"/>
              </a:lnSpc>
              <a:spcBef>
                <a:spcPts val="0"/>
              </a:spcBef>
              <a:spcAft>
                <a:spcPts val="0"/>
              </a:spcAft>
              <a:buClr>
                <a:schemeClr val="lt1"/>
              </a:buClr>
              <a:buSzPts val="5000"/>
              <a:buFont typeface="Gill Sans"/>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07" name="Google Shape;107;p17"/>
          <p:cNvSpPr/>
          <p:nvPr/>
        </p:nvSpPr>
        <p:spPr>
          <a:xfrm>
            <a:off x="5908548" y="6114045"/>
            <a:ext cx="375000" cy="375000"/>
          </a:xfrm>
          <a:prstGeom prst="ellipse">
            <a:avLst/>
          </a:prstGeom>
          <a:noFill/>
          <a:ln cap="flat" cmpd="sng" w="127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08" name="Google Shape;108;p17"/>
          <p:cNvSpPr/>
          <p:nvPr/>
        </p:nvSpPr>
        <p:spPr>
          <a:xfrm>
            <a:off x="4111752" y="1667974"/>
            <a:ext cx="3968400" cy="3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nd Title Slide">
  <p:cSld name="Image and Title Slide">
    <p:spTree>
      <p:nvGrpSpPr>
        <p:cNvPr id="109" name="Shape 109"/>
        <p:cNvGrpSpPr/>
        <p:nvPr/>
      </p:nvGrpSpPr>
      <p:grpSpPr>
        <a:xfrm>
          <a:off x="0" y="0"/>
          <a:ext cx="0" cy="0"/>
          <a:chOff x="0" y="0"/>
          <a:chExt cx="0" cy="0"/>
        </a:xfrm>
      </p:grpSpPr>
      <p:sp>
        <p:nvSpPr>
          <p:cNvPr id="110" name="Google Shape;110;p18"/>
          <p:cNvSpPr/>
          <p:nvPr/>
        </p:nvSpPr>
        <p:spPr>
          <a:xfrm>
            <a:off x="11645798" y="6386170"/>
            <a:ext cx="307200" cy="343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descr="View of a lake and mountain range" id="111" name="Google Shape;111;p18"/>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12" name="Google Shape;112;p18"/>
          <p:cNvSpPr/>
          <p:nvPr/>
        </p:nvSpPr>
        <p:spPr>
          <a:xfrm>
            <a:off x="129540" y="128016"/>
            <a:ext cx="11932800" cy="2368200"/>
          </a:xfrm>
          <a:prstGeom prst="rect">
            <a:avLst/>
          </a:prstGeom>
          <a:gradFill>
            <a:gsLst>
              <a:gs pos="0">
                <a:srgbClr val="004CB9">
                  <a:alpha val="80000"/>
                </a:srgbClr>
              </a:gs>
              <a:gs pos="100000">
                <a:srgbClr val="005500">
                  <a:alpha val="80000"/>
                </a:srgbClr>
              </a:gs>
            </a:gsLst>
            <a:lin ang="1680027"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13" name="Google Shape;113;p18"/>
          <p:cNvSpPr txBox="1"/>
          <p:nvPr>
            <p:ph idx="12" type="sldNum"/>
          </p:nvPr>
        </p:nvSpPr>
        <p:spPr>
          <a:xfrm>
            <a:off x="5821279" y="6118484"/>
            <a:ext cx="549300" cy="365100"/>
          </a:xfrm>
          <a:prstGeom prst="rect">
            <a:avLst/>
          </a:prstGeom>
          <a:noFill/>
          <a:ln>
            <a:noFill/>
          </a:ln>
        </p:spPr>
        <p:txBody>
          <a:bodyPr anchorCtr="0" anchor="ctr" bIns="45700" lIns="91425" spcFirstLastPara="1" rIns="91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14" name="Google Shape;114;p18"/>
          <p:cNvSpPr txBox="1"/>
          <p:nvPr>
            <p:ph idx="10" type="dt"/>
          </p:nvPr>
        </p:nvSpPr>
        <p:spPr>
          <a:xfrm>
            <a:off x="8610600" y="6118484"/>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5" name="Google Shape;115;p18"/>
          <p:cNvSpPr txBox="1"/>
          <p:nvPr>
            <p:ph idx="11" type="ftr"/>
          </p:nvPr>
        </p:nvSpPr>
        <p:spPr>
          <a:xfrm>
            <a:off x="838200" y="6118484"/>
            <a:ext cx="3398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6" name="Google Shape;116;p18"/>
          <p:cNvSpPr/>
          <p:nvPr/>
        </p:nvSpPr>
        <p:spPr>
          <a:xfrm>
            <a:off x="5908548" y="6114045"/>
            <a:ext cx="375000" cy="375000"/>
          </a:xfrm>
          <a:prstGeom prst="ellipse">
            <a:avLst/>
          </a:prstGeom>
          <a:noFill/>
          <a:ln cap="flat" cmpd="sng" w="127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17" name="Google Shape;117;p18"/>
          <p:cNvSpPr txBox="1"/>
          <p:nvPr>
            <p:ph idx="1" type="body"/>
          </p:nvPr>
        </p:nvSpPr>
        <p:spPr>
          <a:xfrm>
            <a:off x="838201" y="1835244"/>
            <a:ext cx="10515600" cy="629100"/>
          </a:xfrm>
          <a:prstGeom prst="rect">
            <a:avLst/>
          </a:prstGeom>
          <a:noFill/>
          <a:ln>
            <a:noFill/>
          </a:ln>
        </p:spPr>
        <p:txBody>
          <a:bodyPr anchorCtr="0" anchor="t" bIns="45700" lIns="0" spcFirstLastPara="1" rIns="0" wrap="square" tIns="45700">
            <a:noAutofit/>
          </a:bodyPr>
          <a:lstStyle>
            <a:lvl1pPr indent="-228600" lvl="0" marL="457200" rtl="0" algn="ctr">
              <a:lnSpc>
                <a:spcPct val="90000"/>
              </a:lnSpc>
              <a:spcBef>
                <a:spcPts val="1000"/>
              </a:spcBef>
              <a:spcAft>
                <a:spcPts val="0"/>
              </a:spcAft>
              <a:buClr>
                <a:schemeClr val="lt2"/>
              </a:buClr>
              <a:buSzPts val="2300"/>
              <a:buNone/>
              <a:defRPr b="0" i="0" sz="2300">
                <a:solidFill>
                  <a:schemeClr val="lt2"/>
                </a:solidFill>
              </a:defRPr>
            </a:lvl1pPr>
            <a:lvl2pPr indent="-228600" lvl="1" marL="914400" rtl="0" algn="l">
              <a:lnSpc>
                <a:spcPct val="90000"/>
              </a:lnSpc>
              <a:spcBef>
                <a:spcPts val="1600"/>
              </a:spcBef>
              <a:spcAft>
                <a:spcPts val="0"/>
              </a:spcAft>
              <a:buClr>
                <a:schemeClr val="dk2"/>
              </a:buClr>
              <a:buSzPts val="1800"/>
              <a:buNone/>
              <a:defRPr b="1" i="1" sz="1800"/>
            </a:lvl2pPr>
            <a:lvl3pPr indent="-228600" lvl="2" marL="1371600" rtl="0" algn="l">
              <a:lnSpc>
                <a:spcPct val="90000"/>
              </a:lnSpc>
              <a:spcBef>
                <a:spcPts val="1600"/>
              </a:spcBef>
              <a:spcAft>
                <a:spcPts val="0"/>
              </a:spcAft>
              <a:buClr>
                <a:schemeClr val="dk2"/>
              </a:buClr>
              <a:buSzPts val="1800"/>
              <a:buNone/>
              <a:defRPr b="1" i="1" sz="1800"/>
            </a:lvl3pPr>
            <a:lvl4pPr indent="-228600" lvl="3" marL="1828800" rtl="0" algn="l">
              <a:lnSpc>
                <a:spcPct val="90000"/>
              </a:lnSpc>
              <a:spcBef>
                <a:spcPts val="1600"/>
              </a:spcBef>
              <a:spcAft>
                <a:spcPts val="0"/>
              </a:spcAft>
              <a:buClr>
                <a:schemeClr val="dk2"/>
              </a:buClr>
              <a:buSzPts val="1800"/>
              <a:buNone/>
              <a:defRPr b="1" i="1" sz="1800"/>
            </a:lvl4pPr>
            <a:lvl5pPr indent="-228600" lvl="4" marL="2286000" rtl="0" algn="l">
              <a:lnSpc>
                <a:spcPct val="90000"/>
              </a:lnSpc>
              <a:spcBef>
                <a:spcPts val="1600"/>
              </a:spcBef>
              <a:spcAft>
                <a:spcPts val="0"/>
              </a:spcAft>
              <a:buClr>
                <a:schemeClr val="dk2"/>
              </a:buClr>
              <a:buSzPts val="1800"/>
              <a:buNone/>
              <a:defRPr b="1" i="1"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18" name="Google Shape;118;p18"/>
          <p:cNvSpPr txBox="1"/>
          <p:nvPr>
            <p:ph type="title"/>
          </p:nvPr>
        </p:nvSpPr>
        <p:spPr>
          <a:xfrm>
            <a:off x="838200" y="557629"/>
            <a:ext cx="10515600" cy="1325700"/>
          </a:xfrm>
          <a:prstGeom prst="rect">
            <a:avLst/>
          </a:prstGeom>
          <a:noFill/>
          <a:ln>
            <a:noFill/>
          </a:ln>
        </p:spPr>
        <p:txBody>
          <a:bodyPr anchorCtr="0" anchor="ctr" bIns="45700" lIns="0" spcFirstLastPara="1" rIns="0" wrap="square" tIns="45700">
            <a:normAutofit/>
          </a:bodyPr>
          <a:lstStyle>
            <a:lvl1pPr lvl="0" rtl="0" algn="ctr">
              <a:lnSpc>
                <a:spcPct val="90000"/>
              </a:lnSpc>
              <a:spcBef>
                <a:spcPts val="0"/>
              </a:spcBef>
              <a:spcAft>
                <a:spcPts val="0"/>
              </a:spcAft>
              <a:buClr>
                <a:schemeClr val="lt1"/>
              </a:buClr>
              <a:buSzPts val="5000"/>
              <a:buFont typeface="Gill Sans"/>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19" name="Google Shape;119;p18"/>
          <p:cNvSpPr/>
          <p:nvPr/>
        </p:nvSpPr>
        <p:spPr>
          <a:xfrm>
            <a:off x="3759708" y="1667974"/>
            <a:ext cx="4672500" cy="3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dia Layout">
  <p:cSld name="Media Layout">
    <p:spTree>
      <p:nvGrpSpPr>
        <p:cNvPr id="120" name="Shape 120"/>
        <p:cNvGrpSpPr/>
        <p:nvPr/>
      </p:nvGrpSpPr>
      <p:grpSpPr>
        <a:xfrm>
          <a:off x="0" y="0"/>
          <a:ext cx="0" cy="0"/>
          <a:chOff x="0" y="0"/>
          <a:chExt cx="0" cy="0"/>
        </a:xfrm>
      </p:grpSpPr>
      <p:sp>
        <p:nvSpPr>
          <p:cNvPr descr="Unpaved road lined with trees, mountain side drive" id="121" name="Google Shape;121;p19"/>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22" name="Google Shape;122;p19"/>
          <p:cNvSpPr/>
          <p:nvPr/>
        </p:nvSpPr>
        <p:spPr>
          <a:xfrm>
            <a:off x="129540" y="128016"/>
            <a:ext cx="11932800" cy="6602100"/>
          </a:xfrm>
          <a:prstGeom prst="rect">
            <a:avLst/>
          </a:prstGeom>
          <a:gradFill>
            <a:gsLst>
              <a:gs pos="0">
                <a:srgbClr val="004CB9">
                  <a:alpha val="80000"/>
                </a:srgbClr>
              </a:gs>
              <a:gs pos="100000">
                <a:srgbClr val="005500">
                  <a:alpha val="8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23" name="Google Shape;123;p19"/>
          <p:cNvSpPr txBox="1"/>
          <p:nvPr>
            <p:ph idx="12" type="sldNum"/>
          </p:nvPr>
        </p:nvSpPr>
        <p:spPr>
          <a:xfrm>
            <a:off x="5821279" y="6118484"/>
            <a:ext cx="549300" cy="365100"/>
          </a:xfrm>
          <a:prstGeom prst="rect">
            <a:avLst/>
          </a:prstGeom>
          <a:noFill/>
          <a:ln>
            <a:noFill/>
          </a:ln>
        </p:spPr>
        <p:txBody>
          <a:bodyPr anchorCtr="0" anchor="ctr" bIns="45700" lIns="91425" spcFirstLastPara="1" rIns="91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24" name="Google Shape;124;p19"/>
          <p:cNvSpPr txBox="1"/>
          <p:nvPr>
            <p:ph idx="10" type="dt"/>
          </p:nvPr>
        </p:nvSpPr>
        <p:spPr>
          <a:xfrm>
            <a:off x="8610600" y="6118484"/>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5" name="Google Shape;125;p19"/>
          <p:cNvSpPr txBox="1"/>
          <p:nvPr>
            <p:ph idx="11" type="ftr"/>
          </p:nvPr>
        </p:nvSpPr>
        <p:spPr>
          <a:xfrm>
            <a:off x="838200" y="6118484"/>
            <a:ext cx="3398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19"/>
          <p:cNvSpPr txBox="1"/>
          <p:nvPr>
            <p:ph type="title"/>
          </p:nvPr>
        </p:nvSpPr>
        <p:spPr>
          <a:xfrm>
            <a:off x="838200" y="268873"/>
            <a:ext cx="10515600" cy="1325700"/>
          </a:xfrm>
          <a:prstGeom prst="rect">
            <a:avLst/>
          </a:prstGeom>
          <a:noFill/>
          <a:ln>
            <a:noFill/>
          </a:ln>
        </p:spPr>
        <p:txBody>
          <a:bodyPr anchorCtr="0" anchor="ctr" bIns="45700" lIns="0" spcFirstLastPara="1" rIns="0" wrap="square" tIns="45700">
            <a:normAutofit/>
          </a:bodyPr>
          <a:lstStyle>
            <a:lvl1pPr lvl="0" rtl="0" algn="ctr">
              <a:lnSpc>
                <a:spcPct val="90000"/>
              </a:lnSpc>
              <a:spcBef>
                <a:spcPts val="0"/>
              </a:spcBef>
              <a:spcAft>
                <a:spcPts val="0"/>
              </a:spcAft>
              <a:buClr>
                <a:schemeClr val="lt1"/>
              </a:buClr>
              <a:buSzPts val="5000"/>
              <a:buFont typeface="Gill Sans"/>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27" name="Google Shape;127;p19"/>
          <p:cNvSpPr/>
          <p:nvPr/>
        </p:nvSpPr>
        <p:spPr>
          <a:xfrm>
            <a:off x="5908548" y="6114045"/>
            <a:ext cx="375000" cy="375000"/>
          </a:xfrm>
          <a:prstGeom prst="ellipse">
            <a:avLst/>
          </a:prstGeom>
          <a:noFill/>
          <a:ln cap="flat" cmpd="sng" w="127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28" name="Google Shape;128;p19"/>
          <p:cNvSpPr/>
          <p:nvPr>
            <p:ph idx="2" type="media"/>
          </p:nvPr>
        </p:nvSpPr>
        <p:spPr>
          <a:xfrm>
            <a:off x="1395984" y="1497770"/>
            <a:ext cx="9399900" cy="42153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chemeClr val="dk2"/>
              </a:buClr>
              <a:buSzPts val="1400"/>
              <a:buFont typeface="Arial"/>
              <a:buNone/>
              <a:defRPr b="0" i="0" sz="1400" u="none" cap="none" strike="noStrike">
                <a:solidFill>
                  <a:schemeClr val="dk2"/>
                </a:solidFill>
                <a:latin typeface="Libre Franklin"/>
                <a:ea typeface="Libre Franklin"/>
                <a:cs typeface="Libre Franklin"/>
                <a:sym typeface="Libre Franklin"/>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Libre Franklin"/>
                <a:ea typeface="Libre Franklin"/>
                <a:cs typeface="Libre Franklin"/>
                <a:sym typeface="Libre Franklin"/>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Libre Franklin"/>
                <a:ea typeface="Libre Franklin"/>
                <a:cs typeface="Libre Franklin"/>
                <a:sym typeface="Libre Franklin"/>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Libre Franklin"/>
                <a:ea typeface="Libre Franklin"/>
                <a:cs typeface="Libre Franklin"/>
                <a:sym typeface="Libre Franklin"/>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Libre Franklin"/>
                <a:ea typeface="Libre Franklin"/>
                <a:cs typeface="Libre Franklin"/>
                <a:sym typeface="Libre Frankli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Layout">
  <p:cSld name="Chart Layout">
    <p:spTree>
      <p:nvGrpSpPr>
        <p:cNvPr id="129" name="Shape 129"/>
        <p:cNvGrpSpPr/>
        <p:nvPr/>
      </p:nvGrpSpPr>
      <p:grpSpPr>
        <a:xfrm>
          <a:off x="0" y="0"/>
          <a:ext cx="0" cy="0"/>
          <a:chOff x="0" y="0"/>
          <a:chExt cx="0" cy="0"/>
        </a:xfrm>
      </p:grpSpPr>
      <p:sp>
        <p:nvSpPr>
          <p:cNvPr descr="Unpaved road lined with trees, mountain side drive" id="130" name="Google Shape;130;p20"/>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31" name="Google Shape;131;p20"/>
          <p:cNvSpPr/>
          <p:nvPr/>
        </p:nvSpPr>
        <p:spPr>
          <a:xfrm>
            <a:off x="129540" y="128016"/>
            <a:ext cx="11932800" cy="6602100"/>
          </a:xfrm>
          <a:prstGeom prst="rect">
            <a:avLst/>
          </a:prstGeom>
          <a:gradFill>
            <a:gsLst>
              <a:gs pos="0">
                <a:srgbClr val="004CB9">
                  <a:alpha val="80000"/>
                </a:srgbClr>
              </a:gs>
              <a:gs pos="100000">
                <a:srgbClr val="005500">
                  <a:alpha val="8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32" name="Google Shape;132;p20"/>
          <p:cNvSpPr txBox="1"/>
          <p:nvPr>
            <p:ph idx="12" type="sldNum"/>
          </p:nvPr>
        </p:nvSpPr>
        <p:spPr>
          <a:xfrm>
            <a:off x="5821279" y="6118484"/>
            <a:ext cx="549300" cy="365100"/>
          </a:xfrm>
          <a:prstGeom prst="rect">
            <a:avLst/>
          </a:prstGeom>
          <a:noFill/>
          <a:ln>
            <a:noFill/>
          </a:ln>
        </p:spPr>
        <p:txBody>
          <a:bodyPr anchorCtr="0" anchor="ctr" bIns="45700" lIns="91425" spcFirstLastPara="1" rIns="91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33" name="Google Shape;133;p20"/>
          <p:cNvSpPr txBox="1"/>
          <p:nvPr>
            <p:ph idx="10" type="dt"/>
          </p:nvPr>
        </p:nvSpPr>
        <p:spPr>
          <a:xfrm>
            <a:off x="8610600" y="6118484"/>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20"/>
          <p:cNvSpPr txBox="1"/>
          <p:nvPr>
            <p:ph idx="11" type="ftr"/>
          </p:nvPr>
        </p:nvSpPr>
        <p:spPr>
          <a:xfrm>
            <a:off x="838200" y="6118484"/>
            <a:ext cx="3398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20"/>
          <p:cNvSpPr txBox="1"/>
          <p:nvPr>
            <p:ph idx="1" type="body"/>
          </p:nvPr>
        </p:nvSpPr>
        <p:spPr>
          <a:xfrm>
            <a:off x="841248" y="3359239"/>
            <a:ext cx="4357800" cy="2252700"/>
          </a:xfrm>
          <a:prstGeom prst="rect">
            <a:avLst/>
          </a:prstGeom>
          <a:noFill/>
          <a:ln>
            <a:noFill/>
          </a:ln>
        </p:spPr>
        <p:txBody>
          <a:bodyPr anchorCtr="0" anchor="t" bIns="45700" lIns="0" spcFirstLastPara="1" rIns="0" wrap="square" tIns="45700">
            <a:noAutofit/>
          </a:bodyPr>
          <a:lstStyle>
            <a:lvl1pPr indent="-228600" lvl="0" marL="457200" rtl="0" algn="l">
              <a:lnSpc>
                <a:spcPct val="90000"/>
              </a:lnSpc>
              <a:spcBef>
                <a:spcPts val="1000"/>
              </a:spcBef>
              <a:spcAft>
                <a:spcPts val="0"/>
              </a:spcAft>
              <a:buClr>
                <a:schemeClr val="lt2"/>
              </a:buClr>
              <a:buSzPts val="2300"/>
              <a:buNone/>
              <a:defRPr b="0" i="0" sz="2300">
                <a:solidFill>
                  <a:schemeClr val="lt2"/>
                </a:solidFill>
              </a:defRPr>
            </a:lvl1pPr>
            <a:lvl2pPr indent="-228600" lvl="1" marL="914400" rtl="0" algn="l">
              <a:lnSpc>
                <a:spcPct val="90000"/>
              </a:lnSpc>
              <a:spcBef>
                <a:spcPts val="1600"/>
              </a:spcBef>
              <a:spcAft>
                <a:spcPts val="0"/>
              </a:spcAft>
              <a:buClr>
                <a:schemeClr val="dk2"/>
              </a:buClr>
              <a:buSzPts val="1800"/>
              <a:buNone/>
              <a:defRPr b="1" i="1" sz="1800"/>
            </a:lvl2pPr>
            <a:lvl3pPr indent="-228600" lvl="2" marL="1371600" rtl="0" algn="l">
              <a:lnSpc>
                <a:spcPct val="90000"/>
              </a:lnSpc>
              <a:spcBef>
                <a:spcPts val="1600"/>
              </a:spcBef>
              <a:spcAft>
                <a:spcPts val="0"/>
              </a:spcAft>
              <a:buClr>
                <a:schemeClr val="dk2"/>
              </a:buClr>
              <a:buSzPts val="1800"/>
              <a:buNone/>
              <a:defRPr b="1" i="1" sz="1800"/>
            </a:lvl3pPr>
            <a:lvl4pPr indent="-228600" lvl="3" marL="1828800" rtl="0" algn="l">
              <a:lnSpc>
                <a:spcPct val="90000"/>
              </a:lnSpc>
              <a:spcBef>
                <a:spcPts val="1600"/>
              </a:spcBef>
              <a:spcAft>
                <a:spcPts val="0"/>
              </a:spcAft>
              <a:buClr>
                <a:schemeClr val="dk2"/>
              </a:buClr>
              <a:buSzPts val="1800"/>
              <a:buNone/>
              <a:defRPr b="1" i="1" sz="1800"/>
            </a:lvl4pPr>
            <a:lvl5pPr indent="-228600" lvl="4" marL="2286000" rtl="0" algn="l">
              <a:lnSpc>
                <a:spcPct val="90000"/>
              </a:lnSpc>
              <a:spcBef>
                <a:spcPts val="1600"/>
              </a:spcBef>
              <a:spcAft>
                <a:spcPts val="0"/>
              </a:spcAft>
              <a:buClr>
                <a:schemeClr val="dk2"/>
              </a:buClr>
              <a:buSzPts val="1800"/>
              <a:buNone/>
              <a:defRPr b="1" i="1"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36" name="Google Shape;136;p20"/>
          <p:cNvSpPr txBox="1"/>
          <p:nvPr>
            <p:ph type="title"/>
          </p:nvPr>
        </p:nvSpPr>
        <p:spPr>
          <a:xfrm>
            <a:off x="841248" y="2081624"/>
            <a:ext cx="4357800" cy="1325700"/>
          </a:xfrm>
          <a:prstGeom prst="rect">
            <a:avLst/>
          </a:prstGeom>
          <a:noFill/>
          <a:ln>
            <a:noFill/>
          </a:ln>
        </p:spPr>
        <p:txBody>
          <a:bodyPr anchorCtr="0" anchor="ctr" bIns="45700" lIns="0" spcFirstLastPara="1" rIns="0" wrap="square" tIns="45700">
            <a:normAutofit/>
          </a:bodyPr>
          <a:lstStyle>
            <a:lvl1pPr lvl="0" rtl="0" algn="l">
              <a:lnSpc>
                <a:spcPct val="90000"/>
              </a:lnSpc>
              <a:spcBef>
                <a:spcPts val="0"/>
              </a:spcBef>
              <a:spcAft>
                <a:spcPts val="0"/>
              </a:spcAft>
              <a:buClr>
                <a:schemeClr val="lt1"/>
              </a:buClr>
              <a:buSzPts val="5000"/>
              <a:buFont typeface="Gill Sans"/>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37" name="Google Shape;137;p20"/>
          <p:cNvSpPr/>
          <p:nvPr/>
        </p:nvSpPr>
        <p:spPr>
          <a:xfrm>
            <a:off x="5908548" y="6114045"/>
            <a:ext cx="375000" cy="375000"/>
          </a:xfrm>
          <a:prstGeom prst="ellipse">
            <a:avLst/>
          </a:prstGeom>
          <a:noFill/>
          <a:ln cap="flat" cmpd="sng" w="127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38" name="Google Shape;138;p20"/>
          <p:cNvSpPr/>
          <p:nvPr/>
        </p:nvSpPr>
        <p:spPr>
          <a:xfrm>
            <a:off x="911877" y="3191969"/>
            <a:ext cx="3968400" cy="3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39" name="Google Shape;139;p20"/>
          <p:cNvSpPr/>
          <p:nvPr>
            <p:ph idx="2" type="chart"/>
          </p:nvPr>
        </p:nvSpPr>
        <p:spPr>
          <a:xfrm>
            <a:off x="6981371" y="1246188"/>
            <a:ext cx="4284600" cy="43656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7F7F7F"/>
              </a:buClr>
              <a:buSzPts val="1600"/>
              <a:buFont typeface="Arial"/>
              <a:buNone/>
              <a:defRPr b="0" i="0" sz="1600" u="none" cap="none" strike="noStrike">
                <a:solidFill>
                  <a:srgbClr val="7F7F7F"/>
                </a:solidFill>
                <a:latin typeface="Libre Franklin"/>
                <a:ea typeface="Libre Franklin"/>
                <a:cs typeface="Libre Franklin"/>
                <a:sym typeface="Libre Franklin"/>
              </a:defRPr>
            </a:lvl1pPr>
            <a:lvl2pPr lvl="1" marR="0" rtl="0" algn="l">
              <a:lnSpc>
                <a:spcPct val="90000"/>
              </a:lnSpc>
              <a:spcBef>
                <a:spcPts val="500"/>
              </a:spcBef>
              <a:spcAft>
                <a:spcPts val="0"/>
              </a:spcAft>
              <a:buClr>
                <a:schemeClr val="dk2"/>
              </a:buClr>
              <a:buSzPts val="2400"/>
              <a:buFont typeface="Arial"/>
              <a:buChar char="•"/>
              <a:defRPr b="0" i="0" sz="2400" u="none" cap="none" strike="noStrike">
                <a:solidFill>
                  <a:schemeClr val="dk2"/>
                </a:solidFill>
                <a:latin typeface="Libre Franklin"/>
                <a:ea typeface="Libre Franklin"/>
                <a:cs typeface="Libre Franklin"/>
                <a:sym typeface="Libre Franklin"/>
              </a:defRPr>
            </a:lvl2pPr>
            <a:lvl3pPr lvl="2" marR="0" rtl="0" algn="l">
              <a:lnSpc>
                <a:spcPct val="90000"/>
              </a:lnSpc>
              <a:spcBef>
                <a:spcPts val="500"/>
              </a:spcBef>
              <a:spcAft>
                <a:spcPts val="0"/>
              </a:spcAft>
              <a:buClr>
                <a:schemeClr val="dk2"/>
              </a:buClr>
              <a:buSzPts val="2000"/>
              <a:buFont typeface="Arial"/>
              <a:buChar char="•"/>
              <a:defRPr b="0" i="0" sz="2000" u="none" cap="none" strike="noStrike">
                <a:solidFill>
                  <a:schemeClr val="dk2"/>
                </a:solidFill>
                <a:latin typeface="Libre Franklin"/>
                <a:ea typeface="Libre Franklin"/>
                <a:cs typeface="Libre Franklin"/>
                <a:sym typeface="Libre Franklin"/>
              </a:defRPr>
            </a:lvl3pPr>
            <a:lvl4pPr lvl="3"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Libre Franklin"/>
                <a:ea typeface="Libre Franklin"/>
                <a:cs typeface="Libre Franklin"/>
                <a:sym typeface="Libre Franklin"/>
              </a:defRPr>
            </a:lvl4pPr>
            <a:lvl5pPr lvl="4" marR="0" rtl="0" algn="l">
              <a:lnSpc>
                <a:spcPct val="90000"/>
              </a:lnSpc>
              <a:spcBef>
                <a:spcPts val="500"/>
              </a:spcBef>
              <a:spcAft>
                <a:spcPts val="0"/>
              </a:spcAft>
              <a:buClr>
                <a:schemeClr val="dk2"/>
              </a:buClr>
              <a:buSzPts val="1800"/>
              <a:buFont typeface="Arial"/>
              <a:buChar char="•"/>
              <a:defRPr b="0" i="0" sz="1800" u="none" cap="none" strike="noStrike">
                <a:solidFill>
                  <a:schemeClr val="dk2"/>
                </a:solidFill>
                <a:latin typeface="Libre Franklin"/>
                <a:ea typeface="Libre Franklin"/>
                <a:cs typeface="Libre Franklin"/>
                <a:sym typeface="Libre Franklin"/>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Libre Franklin"/>
                <a:ea typeface="Libre Franklin"/>
                <a:cs typeface="Libre Franklin"/>
                <a:sym typeface="Libre Franklin"/>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415600" y="2867800"/>
            <a:ext cx="11360700" cy="11223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Layout">
  <p:cSld name="Table Layout">
    <p:spTree>
      <p:nvGrpSpPr>
        <p:cNvPr id="140" name="Shape 140"/>
        <p:cNvGrpSpPr/>
        <p:nvPr/>
      </p:nvGrpSpPr>
      <p:grpSpPr>
        <a:xfrm>
          <a:off x="0" y="0"/>
          <a:ext cx="0" cy="0"/>
          <a:chOff x="0" y="0"/>
          <a:chExt cx="0" cy="0"/>
        </a:xfrm>
      </p:grpSpPr>
      <p:sp>
        <p:nvSpPr>
          <p:cNvPr descr="Unpaved road lined with trees, mountain side drive" id="141" name="Google Shape;141;p21"/>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42" name="Google Shape;142;p21"/>
          <p:cNvSpPr/>
          <p:nvPr/>
        </p:nvSpPr>
        <p:spPr>
          <a:xfrm>
            <a:off x="129540" y="128016"/>
            <a:ext cx="11932800" cy="6602100"/>
          </a:xfrm>
          <a:prstGeom prst="rect">
            <a:avLst/>
          </a:prstGeom>
          <a:gradFill>
            <a:gsLst>
              <a:gs pos="0">
                <a:srgbClr val="004CB9">
                  <a:alpha val="80000"/>
                </a:srgbClr>
              </a:gs>
              <a:gs pos="100000">
                <a:srgbClr val="005500">
                  <a:alpha val="8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43" name="Google Shape;143;p21"/>
          <p:cNvSpPr txBox="1"/>
          <p:nvPr>
            <p:ph idx="12" type="sldNum"/>
          </p:nvPr>
        </p:nvSpPr>
        <p:spPr>
          <a:xfrm>
            <a:off x="5821279" y="6118484"/>
            <a:ext cx="549300" cy="365100"/>
          </a:xfrm>
          <a:prstGeom prst="rect">
            <a:avLst/>
          </a:prstGeom>
          <a:noFill/>
          <a:ln>
            <a:noFill/>
          </a:ln>
        </p:spPr>
        <p:txBody>
          <a:bodyPr anchorCtr="0" anchor="ctr" bIns="45700" lIns="91425" spcFirstLastPara="1" rIns="91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44" name="Google Shape;144;p21"/>
          <p:cNvSpPr txBox="1"/>
          <p:nvPr>
            <p:ph idx="10" type="dt"/>
          </p:nvPr>
        </p:nvSpPr>
        <p:spPr>
          <a:xfrm>
            <a:off x="8610600" y="6118484"/>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5" name="Google Shape;145;p21"/>
          <p:cNvSpPr txBox="1"/>
          <p:nvPr>
            <p:ph idx="11" type="ftr"/>
          </p:nvPr>
        </p:nvSpPr>
        <p:spPr>
          <a:xfrm>
            <a:off x="838200" y="6118484"/>
            <a:ext cx="3398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6" name="Google Shape;146;p21"/>
          <p:cNvSpPr txBox="1"/>
          <p:nvPr>
            <p:ph idx="1" type="body"/>
          </p:nvPr>
        </p:nvSpPr>
        <p:spPr>
          <a:xfrm>
            <a:off x="8683563" y="3359239"/>
            <a:ext cx="2596800" cy="2252700"/>
          </a:xfrm>
          <a:prstGeom prst="rect">
            <a:avLst/>
          </a:prstGeom>
          <a:noFill/>
          <a:ln>
            <a:noFill/>
          </a:ln>
        </p:spPr>
        <p:txBody>
          <a:bodyPr anchorCtr="0" anchor="t" bIns="45700" lIns="0" spcFirstLastPara="1" rIns="0" wrap="square" tIns="45700">
            <a:noAutofit/>
          </a:bodyPr>
          <a:lstStyle>
            <a:lvl1pPr indent="-228600" lvl="0" marL="457200" rtl="0" algn="l">
              <a:lnSpc>
                <a:spcPct val="90000"/>
              </a:lnSpc>
              <a:spcBef>
                <a:spcPts val="1000"/>
              </a:spcBef>
              <a:spcAft>
                <a:spcPts val="0"/>
              </a:spcAft>
              <a:buClr>
                <a:schemeClr val="lt2"/>
              </a:buClr>
              <a:buSzPts val="2300"/>
              <a:buNone/>
              <a:defRPr b="0" i="0" sz="2300">
                <a:solidFill>
                  <a:schemeClr val="lt2"/>
                </a:solidFill>
              </a:defRPr>
            </a:lvl1pPr>
            <a:lvl2pPr indent="-228600" lvl="1" marL="914400" rtl="0" algn="l">
              <a:lnSpc>
                <a:spcPct val="90000"/>
              </a:lnSpc>
              <a:spcBef>
                <a:spcPts val="1600"/>
              </a:spcBef>
              <a:spcAft>
                <a:spcPts val="0"/>
              </a:spcAft>
              <a:buClr>
                <a:schemeClr val="dk2"/>
              </a:buClr>
              <a:buSzPts val="1800"/>
              <a:buNone/>
              <a:defRPr b="1" i="1" sz="1800"/>
            </a:lvl2pPr>
            <a:lvl3pPr indent="-228600" lvl="2" marL="1371600" rtl="0" algn="l">
              <a:lnSpc>
                <a:spcPct val="90000"/>
              </a:lnSpc>
              <a:spcBef>
                <a:spcPts val="1600"/>
              </a:spcBef>
              <a:spcAft>
                <a:spcPts val="0"/>
              </a:spcAft>
              <a:buClr>
                <a:schemeClr val="dk2"/>
              </a:buClr>
              <a:buSzPts val="1800"/>
              <a:buNone/>
              <a:defRPr b="1" i="1" sz="1800"/>
            </a:lvl3pPr>
            <a:lvl4pPr indent="-228600" lvl="3" marL="1828800" rtl="0" algn="l">
              <a:lnSpc>
                <a:spcPct val="90000"/>
              </a:lnSpc>
              <a:spcBef>
                <a:spcPts val="1600"/>
              </a:spcBef>
              <a:spcAft>
                <a:spcPts val="0"/>
              </a:spcAft>
              <a:buClr>
                <a:schemeClr val="dk2"/>
              </a:buClr>
              <a:buSzPts val="1800"/>
              <a:buNone/>
              <a:defRPr b="1" i="1" sz="1800"/>
            </a:lvl4pPr>
            <a:lvl5pPr indent="-228600" lvl="4" marL="2286000" rtl="0" algn="l">
              <a:lnSpc>
                <a:spcPct val="90000"/>
              </a:lnSpc>
              <a:spcBef>
                <a:spcPts val="1600"/>
              </a:spcBef>
              <a:spcAft>
                <a:spcPts val="0"/>
              </a:spcAft>
              <a:buClr>
                <a:schemeClr val="dk2"/>
              </a:buClr>
              <a:buSzPts val="1800"/>
              <a:buNone/>
              <a:defRPr b="1" i="1"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47" name="Google Shape;147;p21"/>
          <p:cNvSpPr txBox="1"/>
          <p:nvPr>
            <p:ph type="title"/>
          </p:nvPr>
        </p:nvSpPr>
        <p:spPr>
          <a:xfrm>
            <a:off x="8683562" y="1757774"/>
            <a:ext cx="2670000" cy="1325700"/>
          </a:xfrm>
          <a:prstGeom prst="rect">
            <a:avLst/>
          </a:prstGeom>
          <a:noFill/>
          <a:ln>
            <a:noFill/>
          </a:ln>
        </p:spPr>
        <p:txBody>
          <a:bodyPr anchorCtr="0" anchor="ctr" bIns="45700" lIns="0" spcFirstLastPara="1" rIns="0" wrap="square" tIns="45700">
            <a:normAutofit/>
          </a:bodyPr>
          <a:lstStyle>
            <a:lvl1pPr lvl="0" rtl="0" algn="l">
              <a:lnSpc>
                <a:spcPct val="90000"/>
              </a:lnSpc>
              <a:spcBef>
                <a:spcPts val="0"/>
              </a:spcBef>
              <a:spcAft>
                <a:spcPts val="0"/>
              </a:spcAft>
              <a:buClr>
                <a:schemeClr val="lt1"/>
              </a:buClr>
              <a:buSzPts val="5000"/>
              <a:buFont typeface="Gill Sans"/>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48" name="Google Shape;148;p21"/>
          <p:cNvSpPr/>
          <p:nvPr/>
        </p:nvSpPr>
        <p:spPr>
          <a:xfrm>
            <a:off x="5908548" y="6114045"/>
            <a:ext cx="375000" cy="375000"/>
          </a:xfrm>
          <a:prstGeom prst="ellipse">
            <a:avLst/>
          </a:prstGeom>
          <a:noFill/>
          <a:ln cap="flat" cmpd="sng" w="127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
        <p:nvSpPr>
          <p:cNvPr id="149" name="Google Shape;149;p21"/>
          <p:cNvSpPr/>
          <p:nvPr/>
        </p:nvSpPr>
        <p:spPr>
          <a:xfrm>
            <a:off x="8683563" y="3191969"/>
            <a:ext cx="1545300" cy="3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Layout">
  <p:cSld name="Thanks Layout">
    <p:spTree>
      <p:nvGrpSpPr>
        <p:cNvPr id="150" name="Shape 150"/>
        <p:cNvGrpSpPr/>
        <p:nvPr/>
      </p:nvGrpSpPr>
      <p:grpSpPr>
        <a:xfrm>
          <a:off x="0" y="0"/>
          <a:ext cx="0" cy="0"/>
          <a:chOff x="0" y="0"/>
          <a:chExt cx="0" cy="0"/>
        </a:xfrm>
      </p:grpSpPr>
      <p:sp>
        <p:nvSpPr>
          <p:cNvPr descr="View of a lake and mountain range" id="151" name="Google Shape;151;p22"/>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52" name="Google Shape;152;p22"/>
          <p:cNvSpPr/>
          <p:nvPr/>
        </p:nvSpPr>
        <p:spPr>
          <a:xfrm>
            <a:off x="129540" y="128016"/>
            <a:ext cx="11932800" cy="6602100"/>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53" name="Google Shape;153;p22"/>
          <p:cNvSpPr txBox="1"/>
          <p:nvPr>
            <p:ph idx="1" type="body"/>
          </p:nvPr>
        </p:nvSpPr>
        <p:spPr>
          <a:xfrm>
            <a:off x="3912235" y="4222968"/>
            <a:ext cx="4367400" cy="4746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1"/>
              </a:buClr>
              <a:buSzPts val="3500"/>
              <a:buNone/>
              <a:defRPr b="0" i="0" sz="3500">
                <a:solidFill>
                  <a:schemeClr val="lt1"/>
                </a:solidFill>
                <a:latin typeface="Libre Franklin"/>
                <a:ea typeface="Libre Franklin"/>
                <a:cs typeface="Libre Franklin"/>
                <a:sym typeface="Libre Franklin"/>
              </a:defRPr>
            </a:lvl1pPr>
            <a:lvl2pPr indent="-228600" lvl="1" marL="914400" rtl="0" algn="l">
              <a:lnSpc>
                <a:spcPct val="90000"/>
              </a:lnSpc>
              <a:spcBef>
                <a:spcPts val="1600"/>
              </a:spcBef>
              <a:spcAft>
                <a:spcPts val="0"/>
              </a:spcAft>
              <a:buClr>
                <a:schemeClr val="dk2"/>
              </a:buClr>
              <a:buSzPts val="1800"/>
              <a:buNone/>
              <a:defRPr b="1" i="1" sz="1800"/>
            </a:lvl2pPr>
            <a:lvl3pPr indent="-228600" lvl="2" marL="1371600" rtl="0" algn="l">
              <a:lnSpc>
                <a:spcPct val="90000"/>
              </a:lnSpc>
              <a:spcBef>
                <a:spcPts val="1600"/>
              </a:spcBef>
              <a:spcAft>
                <a:spcPts val="0"/>
              </a:spcAft>
              <a:buClr>
                <a:schemeClr val="dk2"/>
              </a:buClr>
              <a:buSzPts val="1800"/>
              <a:buNone/>
              <a:defRPr b="1" i="1" sz="1800"/>
            </a:lvl3pPr>
            <a:lvl4pPr indent="-228600" lvl="3" marL="1828800" rtl="0" algn="l">
              <a:lnSpc>
                <a:spcPct val="90000"/>
              </a:lnSpc>
              <a:spcBef>
                <a:spcPts val="1600"/>
              </a:spcBef>
              <a:spcAft>
                <a:spcPts val="0"/>
              </a:spcAft>
              <a:buClr>
                <a:schemeClr val="dk2"/>
              </a:buClr>
              <a:buSzPts val="1800"/>
              <a:buNone/>
              <a:defRPr b="1" i="1" sz="1800"/>
            </a:lvl4pPr>
            <a:lvl5pPr indent="-228600" lvl="4" marL="2286000" rtl="0" algn="l">
              <a:lnSpc>
                <a:spcPct val="90000"/>
              </a:lnSpc>
              <a:spcBef>
                <a:spcPts val="1600"/>
              </a:spcBef>
              <a:spcAft>
                <a:spcPts val="0"/>
              </a:spcAft>
              <a:buClr>
                <a:schemeClr val="dk2"/>
              </a:buClr>
              <a:buSzPts val="1800"/>
              <a:buNone/>
              <a:defRPr b="1" i="1"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54" name="Google Shape;154;p22"/>
          <p:cNvSpPr txBox="1"/>
          <p:nvPr>
            <p:ph idx="2" type="body"/>
          </p:nvPr>
        </p:nvSpPr>
        <p:spPr>
          <a:xfrm>
            <a:off x="3912235" y="3927698"/>
            <a:ext cx="4367400" cy="2880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2"/>
              </a:buClr>
              <a:buSzPts val="2000"/>
              <a:buNone/>
              <a:defRPr b="0" i="0" sz="2000">
                <a:solidFill>
                  <a:schemeClr val="lt2"/>
                </a:solidFill>
                <a:latin typeface="Libre Franklin"/>
                <a:ea typeface="Libre Franklin"/>
                <a:cs typeface="Libre Franklin"/>
                <a:sym typeface="Libre Franklin"/>
              </a:defRPr>
            </a:lvl1pPr>
            <a:lvl2pPr indent="-228600" lvl="1" marL="914400" rtl="0" algn="l">
              <a:lnSpc>
                <a:spcPct val="90000"/>
              </a:lnSpc>
              <a:spcBef>
                <a:spcPts val="1600"/>
              </a:spcBef>
              <a:spcAft>
                <a:spcPts val="0"/>
              </a:spcAft>
              <a:buClr>
                <a:schemeClr val="dk2"/>
              </a:buClr>
              <a:buSzPts val="1800"/>
              <a:buNone/>
              <a:defRPr b="1" i="1" sz="1800"/>
            </a:lvl2pPr>
            <a:lvl3pPr indent="-228600" lvl="2" marL="1371600" rtl="0" algn="l">
              <a:lnSpc>
                <a:spcPct val="90000"/>
              </a:lnSpc>
              <a:spcBef>
                <a:spcPts val="1600"/>
              </a:spcBef>
              <a:spcAft>
                <a:spcPts val="0"/>
              </a:spcAft>
              <a:buClr>
                <a:schemeClr val="dk2"/>
              </a:buClr>
              <a:buSzPts val="1800"/>
              <a:buNone/>
              <a:defRPr b="1" i="1" sz="1800"/>
            </a:lvl3pPr>
            <a:lvl4pPr indent="-228600" lvl="3" marL="1828800" rtl="0" algn="l">
              <a:lnSpc>
                <a:spcPct val="90000"/>
              </a:lnSpc>
              <a:spcBef>
                <a:spcPts val="1600"/>
              </a:spcBef>
              <a:spcAft>
                <a:spcPts val="0"/>
              </a:spcAft>
              <a:buClr>
                <a:schemeClr val="dk2"/>
              </a:buClr>
              <a:buSzPts val="1800"/>
              <a:buNone/>
              <a:defRPr b="1" i="1" sz="1800"/>
            </a:lvl4pPr>
            <a:lvl5pPr indent="-228600" lvl="4" marL="2286000" rtl="0" algn="l">
              <a:lnSpc>
                <a:spcPct val="90000"/>
              </a:lnSpc>
              <a:spcBef>
                <a:spcPts val="1600"/>
              </a:spcBef>
              <a:spcAft>
                <a:spcPts val="0"/>
              </a:spcAft>
              <a:buClr>
                <a:schemeClr val="dk2"/>
              </a:buClr>
              <a:buSzPts val="1800"/>
              <a:buNone/>
              <a:defRPr b="1" i="1"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55" name="Google Shape;155;p22"/>
          <p:cNvSpPr txBox="1"/>
          <p:nvPr>
            <p:ph idx="3" type="body"/>
          </p:nvPr>
        </p:nvSpPr>
        <p:spPr>
          <a:xfrm>
            <a:off x="1050857" y="2655074"/>
            <a:ext cx="10090200" cy="6066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2"/>
              </a:buClr>
              <a:buSzPts val="3500"/>
              <a:buNone/>
              <a:defRPr b="0" i="0" sz="3500">
                <a:solidFill>
                  <a:schemeClr val="lt2"/>
                </a:solidFill>
              </a:defRPr>
            </a:lvl1pPr>
            <a:lvl2pPr indent="-342900" lvl="1" marL="914400" rtl="0" algn="l">
              <a:lnSpc>
                <a:spcPct val="90000"/>
              </a:lnSpc>
              <a:spcBef>
                <a:spcPts val="1600"/>
              </a:spcBef>
              <a:spcAft>
                <a:spcPts val="0"/>
              </a:spcAft>
              <a:buClr>
                <a:schemeClr val="dk2"/>
              </a:buClr>
              <a:buSzPts val="1800"/>
              <a:buChar char="○"/>
              <a:defRPr/>
            </a:lvl2pPr>
            <a:lvl3pPr indent="-342900" lvl="2" marL="1371600" rtl="0" algn="l">
              <a:lnSpc>
                <a:spcPct val="90000"/>
              </a:lnSpc>
              <a:spcBef>
                <a:spcPts val="1600"/>
              </a:spcBef>
              <a:spcAft>
                <a:spcPts val="0"/>
              </a:spcAft>
              <a:buClr>
                <a:schemeClr val="dk2"/>
              </a:buClr>
              <a:buSzPts val="1800"/>
              <a:buChar char="■"/>
              <a:defRPr/>
            </a:lvl3pPr>
            <a:lvl4pPr indent="-342900" lvl="3" marL="1828800" rtl="0" algn="l">
              <a:lnSpc>
                <a:spcPct val="90000"/>
              </a:lnSpc>
              <a:spcBef>
                <a:spcPts val="1600"/>
              </a:spcBef>
              <a:spcAft>
                <a:spcPts val="0"/>
              </a:spcAft>
              <a:buClr>
                <a:schemeClr val="dk2"/>
              </a:buClr>
              <a:buSzPts val="1800"/>
              <a:buChar char="●"/>
              <a:defRPr/>
            </a:lvl4pPr>
            <a:lvl5pPr indent="-342900" lvl="4" marL="2286000" rtl="0" algn="l">
              <a:lnSpc>
                <a:spcPct val="90000"/>
              </a:lnSpc>
              <a:spcBef>
                <a:spcPts val="1600"/>
              </a:spcBef>
              <a:spcAft>
                <a:spcPts val="0"/>
              </a:spcAft>
              <a:buClr>
                <a:schemeClr val="dk2"/>
              </a:buClr>
              <a:buSzPts val="1800"/>
              <a:buChar char="○"/>
              <a:defRPr/>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56" name="Google Shape;156;p22"/>
          <p:cNvSpPr txBox="1"/>
          <p:nvPr>
            <p:ph idx="4" type="body"/>
          </p:nvPr>
        </p:nvSpPr>
        <p:spPr>
          <a:xfrm>
            <a:off x="3135722" y="5230723"/>
            <a:ext cx="5920500" cy="4746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1"/>
              </a:buClr>
              <a:buSzPts val="3500"/>
              <a:buNone/>
              <a:defRPr b="0" i="0" sz="3500">
                <a:solidFill>
                  <a:schemeClr val="lt1"/>
                </a:solidFill>
                <a:latin typeface="Libre Franklin"/>
                <a:ea typeface="Libre Franklin"/>
                <a:cs typeface="Libre Franklin"/>
                <a:sym typeface="Libre Franklin"/>
              </a:defRPr>
            </a:lvl1pPr>
            <a:lvl2pPr indent="-228600" lvl="1" marL="914400" rtl="0" algn="l">
              <a:lnSpc>
                <a:spcPct val="90000"/>
              </a:lnSpc>
              <a:spcBef>
                <a:spcPts val="1600"/>
              </a:spcBef>
              <a:spcAft>
                <a:spcPts val="0"/>
              </a:spcAft>
              <a:buClr>
                <a:schemeClr val="dk2"/>
              </a:buClr>
              <a:buSzPts val="1800"/>
              <a:buNone/>
              <a:defRPr b="1" i="1" sz="1800"/>
            </a:lvl2pPr>
            <a:lvl3pPr indent="-228600" lvl="2" marL="1371600" rtl="0" algn="l">
              <a:lnSpc>
                <a:spcPct val="90000"/>
              </a:lnSpc>
              <a:spcBef>
                <a:spcPts val="1600"/>
              </a:spcBef>
              <a:spcAft>
                <a:spcPts val="0"/>
              </a:spcAft>
              <a:buClr>
                <a:schemeClr val="dk2"/>
              </a:buClr>
              <a:buSzPts val="1800"/>
              <a:buNone/>
              <a:defRPr b="1" i="1" sz="1800"/>
            </a:lvl3pPr>
            <a:lvl4pPr indent="-228600" lvl="3" marL="1828800" rtl="0" algn="l">
              <a:lnSpc>
                <a:spcPct val="90000"/>
              </a:lnSpc>
              <a:spcBef>
                <a:spcPts val="1600"/>
              </a:spcBef>
              <a:spcAft>
                <a:spcPts val="0"/>
              </a:spcAft>
              <a:buClr>
                <a:schemeClr val="dk2"/>
              </a:buClr>
              <a:buSzPts val="1800"/>
              <a:buNone/>
              <a:defRPr b="1" i="1" sz="1800"/>
            </a:lvl4pPr>
            <a:lvl5pPr indent="-228600" lvl="4" marL="2286000" rtl="0" algn="l">
              <a:lnSpc>
                <a:spcPct val="90000"/>
              </a:lnSpc>
              <a:spcBef>
                <a:spcPts val="1600"/>
              </a:spcBef>
              <a:spcAft>
                <a:spcPts val="0"/>
              </a:spcAft>
              <a:buClr>
                <a:schemeClr val="dk2"/>
              </a:buClr>
              <a:buSzPts val="1800"/>
              <a:buNone/>
              <a:defRPr b="1" i="1"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57" name="Google Shape;157;p22"/>
          <p:cNvSpPr txBox="1"/>
          <p:nvPr>
            <p:ph idx="5" type="body"/>
          </p:nvPr>
        </p:nvSpPr>
        <p:spPr>
          <a:xfrm>
            <a:off x="3912235" y="4929014"/>
            <a:ext cx="4367400" cy="2880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000"/>
              </a:spcBef>
              <a:spcAft>
                <a:spcPts val="0"/>
              </a:spcAft>
              <a:buClr>
                <a:schemeClr val="lt2"/>
              </a:buClr>
              <a:buSzPts val="2000"/>
              <a:buNone/>
              <a:defRPr b="0" i="0" sz="2000">
                <a:solidFill>
                  <a:schemeClr val="lt2"/>
                </a:solidFill>
                <a:latin typeface="Libre Franklin"/>
                <a:ea typeface="Libre Franklin"/>
                <a:cs typeface="Libre Franklin"/>
                <a:sym typeface="Libre Franklin"/>
              </a:defRPr>
            </a:lvl1pPr>
            <a:lvl2pPr indent="-228600" lvl="1" marL="914400" rtl="0" algn="l">
              <a:lnSpc>
                <a:spcPct val="90000"/>
              </a:lnSpc>
              <a:spcBef>
                <a:spcPts val="1600"/>
              </a:spcBef>
              <a:spcAft>
                <a:spcPts val="0"/>
              </a:spcAft>
              <a:buClr>
                <a:schemeClr val="dk2"/>
              </a:buClr>
              <a:buSzPts val="1800"/>
              <a:buNone/>
              <a:defRPr b="1" i="1" sz="1800"/>
            </a:lvl2pPr>
            <a:lvl3pPr indent="-228600" lvl="2" marL="1371600" rtl="0" algn="l">
              <a:lnSpc>
                <a:spcPct val="90000"/>
              </a:lnSpc>
              <a:spcBef>
                <a:spcPts val="1600"/>
              </a:spcBef>
              <a:spcAft>
                <a:spcPts val="0"/>
              </a:spcAft>
              <a:buClr>
                <a:schemeClr val="dk2"/>
              </a:buClr>
              <a:buSzPts val="1800"/>
              <a:buNone/>
              <a:defRPr b="1" i="1" sz="1800"/>
            </a:lvl3pPr>
            <a:lvl4pPr indent="-228600" lvl="3" marL="1828800" rtl="0" algn="l">
              <a:lnSpc>
                <a:spcPct val="90000"/>
              </a:lnSpc>
              <a:spcBef>
                <a:spcPts val="1600"/>
              </a:spcBef>
              <a:spcAft>
                <a:spcPts val="0"/>
              </a:spcAft>
              <a:buClr>
                <a:schemeClr val="dk2"/>
              </a:buClr>
              <a:buSzPts val="1800"/>
              <a:buNone/>
              <a:defRPr b="1" i="1" sz="1800"/>
            </a:lvl4pPr>
            <a:lvl5pPr indent="-228600" lvl="4" marL="2286000" rtl="0" algn="l">
              <a:lnSpc>
                <a:spcPct val="90000"/>
              </a:lnSpc>
              <a:spcBef>
                <a:spcPts val="1600"/>
              </a:spcBef>
              <a:spcAft>
                <a:spcPts val="0"/>
              </a:spcAft>
              <a:buClr>
                <a:schemeClr val="dk2"/>
              </a:buClr>
              <a:buSzPts val="1800"/>
              <a:buNone/>
              <a:defRPr b="1" i="1" sz="1800"/>
            </a:lvl5pPr>
            <a:lvl6pPr indent="-342900" lvl="5" marL="2743200" rtl="0" algn="l">
              <a:lnSpc>
                <a:spcPct val="90000"/>
              </a:lnSpc>
              <a:spcBef>
                <a:spcPts val="16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158" name="Google Shape;158;p22"/>
          <p:cNvSpPr txBox="1"/>
          <p:nvPr>
            <p:ph type="title"/>
          </p:nvPr>
        </p:nvSpPr>
        <p:spPr>
          <a:xfrm>
            <a:off x="1050856" y="993494"/>
            <a:ext cx="10104000" cy="1517400"/>
          </a:xfrm>
          <a:prstGeom prst="rect">
            <a:avLst/>
          </a:prstGeom>
          <a:noFill/>
          <a:ln>
            <a:noFill/>
          </a:ln>
        </p:spPr>
        <p:txBody>
          <a:bodyPr anchorCtr="0" anchor="ctr" bIns="45700" lIns="91425" spcFirstLastPara="1" rIns="91425" wrap="square" tIns="45700">
            <a:noAutofit/>
          </a:bodyPr>
          <a:lstStyle>
            <a:lvl1pPr lvl="0" rtl="0" algn="ctr">
              <a:lnSpc>
                <a:spcPct val="90000"/>
              </a:lnSpc>
              <a:spcBef>
                <a:spcPts val="0"/>
              </a:spcBef>
              <a:spcAft>
                <a:spcPts val="0"/>
              </a:spcAft>
              <a:buClr>
                <a:schemeClr val="lt1"/>
              </a:buClr>
              <a:buSzPts val="8000"/>
              <a:buFont typeface="Gill Sans"/>
              <a:buNone/>
              <a:defRPr b="0" sz="8000">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
        <p:nvSpPr>
          <p:cNvPr id="159" name="Google Shape;159;p22"/>
          <p:cNvSpPr/>
          <p:nvPr/>
        </p:nvSpPr>
        <p:spPr>
          <a:xfrm>
            <a:off x="3156204" y="2421953"/>
            <a:ext cx="5879700" cy="639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60" name="Shape 160"/>
        <p:cNvGrpSpPr/>
        <p:nvPr/>
      </p:nvGrpSpPr>
      <p:grpSpPr>
        <a:xfrm>
          <a:off x="0" y="0"/>
          <a:ext cx="0" cy="0"/>
          <a:chOff x="0" y="0"/>
          <a:chExt cx="0" cy="0"/>
        </a:xfrm>
      </p:grpSpPr>
      <p:sp>
        <p:nvSpPr>
          <p:cNvPr descr="Unpaved road lined with trees, mountain side drive" id="161" name="Google Shape;161;p23"/>
          <p:cNvSpPr/>
          <p:nvPr/>
        </p:nvSpPr>
        <p:spPr>
          <a:xfrm>
            <a:off x="129540" y="128016"/>
            <a:ext cx="11932800" cy="6602100"/>
          </a:xfrm>
          <a:prstGeom prst="rect">
            <a:avLst/>
          </a:prstGeom>
          <a:blipFill rotWithShape="1">
            <a:blip r:embed="rId2">
              <a:alphaModFix/>
            </a:blip>
            <a:stretch>
              <a:fillRect b="0" l="-19" r="-9" t="0"/>
            </a:stretch>
          </a:blip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62" name="Google Shape;162;p23"/>
          <p:cNvSpPr/>
          <p:nvPr/>
        </p:nvSpPr>
        <p:spPr>
          <a:xfrm>
            <a:off x="129540" y="128016"/>
            <a:ext cx="11932800" cy="6602100"/>
          </a:xfrm>
          <a:prstGeom prst="rect">
            <a:avLst/>
          </a:prstGeom>
          <a:gradFill>
            <a:gsLst>
              <a:gs pos="0">
                <a:srgbClr val="004CB9">
                  <a:alpha val="80000"/>
                </a:srgbClr>
              </a:gs>
              <a:gs pos="99000">
                <a:srgbClr val="005500">
                  <a:alpha val="80000"/>
                </a:srgbClr>
              </a:gs>
              <a:gs pos="100000">
                <a:srgbClr val="005500">
                  <a:alpha val="80000"/>
                </a:srgbClr>
              </a:gs>
            </a:gsLst>
            <a:lin ang="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63" name="Google Shape;163;p23"/>
          <p:cNvSpPr txBox="1"/>
          <p:nvPr>
            <p:ph idx="12" type="sldNum"/>
          </p:nvPr>
        </p:nvSpPr>
        <p:spPr>
          <a:xfrm>
            <a:off x="5821279" y="6118484"/>
            <a:ext cx="549300" cy="365100"/>
          </a:xfrm>
          <a:prstGeom prst="rect">
            <a:avLst/>
          </a:prstGeom>
          <a:noFill/>
          <a:ln>
            <a:noFill/>
          </a:ln>
        </p:spPr>
        <p:txBody>
          <a:bodyPr anchorCtr="0" anchor="ctr" bIns="45700" lIns="91425" spcFirstLastPara="1" rIns="91425" wrap="square" tIns="45700">
            <a:norm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164" name="Google Shape;164;p23"/>
          <p:cNvSpPr txBox="1"/>
          <p:nvPr>
            <p:ph idx="10" type="dt"/>
          </p:nvPr>
        </p:nvSpPr>
        <p:spPr>
          <a:xfrm>
            <a:off x="8610600" y="6118484"/>
            <a:ext cx="2743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p23"/>
          <p:cNvSpPr txBox="1"/>
          <p:nvPr>
            <p:ph idx="11" type="ftr"/>
          </p:nvPr>
        </p:nvSpPr>
        <p:spPr>
          <a:xfrm>
            <a:off x="838200" y="6118484"/>
            <a:ext cx="33987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6" name="Google Shape;166;p23"/>
          <p:cNvSpPr/>
          <p:nvPr/>
        </p:nvSpPr>
        <p:spPr>
          <a:xfrm>
            <a:off x="5908548" y="6114045"/>
            <a:ext cx="375000" cy="375000"/>
          </a:xfrm>
          <a:prstGeom prst="ellipse">
            <a:avLst/>
          </a:prstGeom>
          <a:noFill/>
          <a:ln cap="flat" cmpd="sng" w="1270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67" name="Google Shape;167;p23"/>
          <p:cNvSpPr/>
          <p:nvPr/>
        </p:nvSpPr>
        <p:spPr>
          <a:xfrm>
            <a:off x="4312920" y="1667974"/>
            <a:ext cx="3566100" cy="366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Libre Franklin"/>
              <a:ea typeface="Libre Franklin"/>
              <a:cs typeface="Libre Franklin"/>
              <a:sym typeface="Libre Franklin"/>
            </a:endParaRPr>
          </a:p>
        </p:txBody>
      </p:sp>
      <p:sp>
        <p:nvSpPr>
          <p:cNvPr id="168" name="Google Shape;168;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lt1"/>
              </a:buClr>
              <a:buSzPts val="5000"/>
              <a:buFont typeface="Gill Sans"/>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4"/>
          <p:cNvSpPr txBox="1"/>
          <p:nvPr>
            <p:ph idx="1" type="body"/>
          </p:nvPr>
        </p:nvSpPr>
        <p:spPr>
          <a:xfrm>
            <a:off x="415600" y="1536633"/>
            <a:ext cx="11360700" cy="4555200"/>
          </a:xfrm>
          <a:prstGeom prst="rect">
            <a:avLst/>
          </a:prstGeom>
        </p:spPr>
        <p:txBody>
          <a:bodyPr anchorCtr="0" anchor="t"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23" name="Google Shape;23;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6" name="Google Shape;26;p5"/>
          <p:cNvSpPr txBox="1"/>
          <p:nvPr>
            <p:ph idx="1" type="body"/>
          </p:nvPr>
        </p:nvSpPr>
        <p:spPr>
          <a:xfrm>
            <a:off x="4156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7" name="Google Shape;27;p5"/>
          <p:cNvSpPr txBox="1"/>
          <p:nvPr>
            <p:ph idx="2" type="body"/>
          </p:nvPr>
        </p:nvSpPr>
        <p:spPr>
          <a:xfrm>
            <a:off x="6443200" y="1536633"/>
            <a:ext cx="5333100" cy="4555200"/>
          </a:xfrm>
          <a:prstGeom prst="rect">
            <a:avLst/>
          </a:prstGeom>
        </p:spPr>
        <p:txBody>
          <a:bodyPr anchorCtr="0" anchor="t" bIns="121900" lIns="121900" spcFirstLastPara="1" rIns="121900" wrap="square" tIns="121900">
            <a:normAutofit/>
          </a:bodyPr>
          <a:lstStyle>
            <a:lvl1pPr indent="-349250" lvl="0" marL="457200">
              <a:spcBef>
                <a:spcPts val="0"/>
              </a:spcBef>
              <a:spcAft>
                <a:spcPts val="0"/>
              </a:spcAft>
              <a:buSzPts val="1900"/>
              <a:buChar char="●"/>
              <a:defRPr sz="19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28" name="Google Shape;28;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415600" y="593367"/>
            <a:ext cx="11360700" cy="763500"/>
          </a:xfrm>
          <a:prstGeom prst="rect">
            <a:avLst/>
          </a:prstGeom>
        </p:spPr>
        <p:txBody>
          <a:bodyPr anchorCtr="0" anchor="t" bIns="121900" lIns="121900" spcFirstLastPara="1" rIns="121900" wrap="square" tIns="12190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31" name="Google Shape;31;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415600" y="740800"/>
            <a:ext cx="37440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4" name="Google Shape;34;p7"/>
          <p:cNvSpPr txBox="1"/>
          <p:nvPr>
            <p:ph idx="1" type="body"/>
          </p:nvPr>
        </p:nvSpPr>
        <p:spPr>
          <a:xfrm>
            <a:off x="415600" y="1852800"/>
            <a:ext cx="3744000" cy="4239300"/>
          </a:xfrm>
          <a:prstGeom prst="rect">
            <a:avLst/>
          </a:prstGeom>
        </p:spPr>
        <p:txBody>
          <a:bodyPr anchorCtr="0" anchor="t" bIns="121900" lIns="121900" spcFirstLastPara="1" rIns="121900" wrap="square" tIns="121900">
            <a:normAutofit/>
          </a:bodyPr>
          <a:lstStyle>
            <a:lvl1pPr indent="-330200" lvl="0" marL="457200">
              <a:spcBef>
                <a:spcPts val="0"/>
              </a:spcBef>
              <a:spcAft>
                <a:spcPts val="0"/>
              </a:spcAft>
              <a:buSzPts val="1600"/>
              <a:buChar char="●"/>
              <a:defRPr sz="1600"/>
            </a:lvl1pPr>
            <a:lvl2pPr indent="-330200" lvl="1" marL="914400">
              <a:spcBef>
                <a:spcPts val="0"/>
              </a:spcBef>
              <a:spcAft>
                <a:spcPts val="0"/>
              </a:spcAft>
              <a:buSzPts val="1600"/>
              <a:buChar char="○"/>
              <a:defRPr sz="1600"/>
            </a:lvl2pPr>
            <a:lvl3pPr indent="-330200" lvl="2" marL="1371600">
              <a:spcBef>
                <a:spcPts val="0"/>
              </a:spcBef>
              <a:spcAft>
                <a:spcPts val="0"/>
              </a:spcAft>
              <a:buSzPts val="1600"/>
              <a:buChar char="■"/>
              <a:defRPr sz="1600"/>
            </a:lvl3pPr>
            <a:lvl4pPr indent="-330200" lvl="3" marL="1828800">
              <a:spcBef>
                <a:spcPts val="0"/>
              </a:spcBef>
              <a:spcAft>
                <a:spcPts val="0"/>
              </a:spcAft>
              <a:buSzPts val="1600"/>
              <a:buChar char="●"/>
              <a:defRPr sz="1600"/>
            </a:lvl4pPr>
            <a:lvl5pPr indent="-330200" lvl="4" marL="2286000">
              <a:spcBef>
                <a:spcPts val="0"/>
              </a:spcBef>
              <a:spcAft>
                <a:spcPts val="0"/>
              </a:spcAft>
              <a:buSzPts val="1600"/>
              <a:buChar char="○"/>
              <a:defRPr sz="1600"/>
            </a:lvl5pPr>
            <a:lvl6pPr indent="-330200" lvl="5" marL="2743200">
              <a:spcBef>
                <a:spcPts val="0"/>
              </a:spcBef>
              <a:spcAft>
                <a:spcPts val="0"/>
              </a:spcAft>
              <a:buSzPts val="1600"/>
              <a:buChar char="■"/>
              <a:defRPr sz="1600"/>
            </a:lvl6pPr>
            <a:lvl7pPr indent="-330200" lvl="6" marL="3200400">
              <a:spcBef>
                <a:spcPts val="0"/>
              </a:spcBef>
              <a:spcAft>
                <a:spcPts val="0"/>
              </a:spcAft>
              <a:buSzPts val="1600"/>
              <a:buChar char="●"/>
              <a:defRPr sz="1600"/>
            </a:lvl7pPr>
            <a:lvl8pPr indent="-330200" lvl="7" marL="3657600">
              <a:spcBef>
                <a:spcPts val="0"/>
              </a:spcBef>
              <a:spcAft>
                <a:spcPts val="0"/>
              </a:spcAft>
              <a:buSzPts val="1600"/>
              <a:buChar char="○"/>
              <a:defRPr sz="1600"/>
            </a:lvl8pPr>
            <a:lvl9pPr indent="-330200" lvl="8" marL="4114800">
              <a:spcBef>
                <a:spcPts val="0"/>
              </a:spcBef>
              <a:spcAft>
                <a:spcPts val="0"/>
              </a:spcAft>
              <a:buSzPts val="1600"/>
              <a:buChar char="■"/>
              <a:defRPr sz="1600"/>
            </a:lvl9pPr>
          </a:lstStyle>
          <a:p/>
        </p:txBody>
      </p:sp>
      <p:sp>
        <p:nvSpPr>
          <p:cNvPr id="35" name="Google Shape;35;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653667" y="600200"/>
            <a:ext cx="8490300" cy="54543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8" name="Google Shape;38;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354000" y="1644233"/>
            <a:ext cx="5393700" cy="19764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42" name="Google Shape;42;p9"/>
          <p:cNvSpPr txBox="1"/>
          <p:nvPr>
            <p:ph idx="1" type="subTitle"/>
          </p:nvPr>
        </p:nvSpPr>
        <p:spPr>
          <a:xfrm>
            <a:off x="354000" y="3737433"/>
            <a:ext cx="5393700" cy="1646700"/>
          </a:xfrm>
          <a:prstGeom prst="rect">
            <a:avLst/>
          </a:prstGeom>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p9"/>
          <p:cNvSpPr txBox="1"/>
          <p:nvPr>
            <p:ph idx="2" type="body"/>
          </p:nvPr>
        </p:nvSpPr>
        <p:spPr>
          <a:xfrm>
            <a:off x="6586000" y="965433"/>
            <a:ext cx="5115900" cy="4926900"/>
          </a:xfrm>
          <a:prstGeom prst="rect">
            <a:avLst/>
          </a:prstGeom>
        </p:spPr>
        <p:txBody>
          <a:bodyPr anchorCtr="0" anchor="ctr" bIns="121900" lIns="121900" spcFirstLastPara="1" rIns="121900" wrap="square" tIns="121900">
            <a:normAutofit/>
          </a:bodyPr>
          <a:lstStyle>
            <a:lvl1pPr indent="-381000" lvl="0" marL="457200">
              <a:spcBef>
                <a:spcPts val="0"/>
              </a:spcBef>
              <a:spcAft>
                <a:spcPts val="0"/>
              </a:spcAft>
              <a:buSzPts val="2400"/>
              <a:buChar char="●"/>
              <a:defRPr/>
            </a:lvl1pPr>
            <a:lvl2pPr indent="-349250" lvl="1" marL="914400">
              <a:spcBef>
                <a:spcPts val="0"/>
              </a:spcBef>
              <a:spcAft>
                <a:spcPts val="0"/>
              </a:spcAft>
              <a:buSzPts val="1900"/>
              <a:buChar char="○"/>
              <a:defRPr/>
            </a:lvl2pPr>
            <a:lvl3pPr indent="-349250" lvl="2" marL="1371600">
              <a:spcBef>
                <a:spcPts val="0"/>
              </a:spcBef>
              <a:spcAft>
                <a:spcPts val="0"/>
              </a:spcAft>
              <a:buSzPts val="1900"/>
              <a:buChar char="■"/>
              <a:defRPr/>
            </a:lvl3pPr>
            <a:lvl4pPr indent="-349250" lvl="3" marL="1828800">
              <a:spcBef>
                <a:spcPts val="0"/>
              </a:spcBef>
              <a:spcAft>
                <a:spcPts val="0"/>
              </a:spcAft>
              <a:buSzPts val="1900"/>
              <a:buChar char="●"/>
              <a:defRPr/>
            </a:lvl4pPr>
            <a:lvl5pPr indent="-349250" lvl="4" marL="2286000">
              <a:spcBef>
                <a:spcPts val="0"/>
              </a:spcBef>
              <a:spcAft>
                <a:spcPts val="0"/>
              </a:spcAft>
              <a:buSzPts val="1900"/>
              <a:buChar char="○"/>
              <a:defRPr/>
            </a:lvl5pPr>
            <a:lvl6pPr indent="-349250" lvl="5" marL="2743200">
              <a:spcBef>
                <a:spcPts val="0"/>
              </a:spcBef>
              <a:spcAft>
                <a:spcPts val="0"/>
              </a:spcAft>
              <a:buSzPts val="1900"/>
              <a:buChar char="■"/>
              <a:defRPr/>
            </a:lvl6pPr>
            <a:lvl7pPr indent="-349250" lvl="6" marL="3200400">
              <a:spcBef>
                <a:spcPts val="0"/>
              </a:spcBef>
              <a:spcAft>
                <a:spcPts val="0"/>
              </a:spcAft>
              <a:buSzPts val="1900"/>
              <a:buChar char="●"/>
              <a:defRPr/>
            </a:lvl7pPr>
            <a:lvl8pPr indent="-349250" lvl="7" marL="3657600">
              <a:spcBef>
                <a:spcPts val="0"/>
              </a:spcBef>
              <a:spcAft>
                <a:spcPts val="0"/>
              </a:spcAft>
              <a:buSzPts val="1900"/>
              <a:buChar char="○"/>
              <a:defRPr/>
            </a:lvl8pPr>
            <a:lvl9pPr indent="-349250" lvl="8" marL="4114800">
              <a:spcBef>
                <a:spcPts val="0"/>
              </a:spcBef>
              <a:spcAft>
                <a:spcPts val="0"/>
              </a:spcAft>
              <a:buSzPts val="1900"/>
              <a:buChar char="■"/>
              <a:defRPr/>
            </a:lvl9pPr>
          </a:lstStyle>
          <a:p/>
        </p:txBody>
      </p:sp>
      <p:sp>
        <p:nvSpPr>
          <p:cNvPr id="44" name="Google Shape;44;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415600" y="5640767"/>
            <a:ext cx="7998300" cy="8067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400"/>
              <a:buNone/>
              <a:defRPr/>
            </a:lvl1pPr>
          </a:lstStyle>
          <a:p/>
        </p:txBody>
      </p:sp>
      <p:sp>
        <p:nvSpPr>
          <p:cNvPr id="47" name="Google Shape;47;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2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11" name="Google Shape;11;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0"/>
              </a:spcBef>
              <a:spcAft>
                <a:spcPts val="0"/>
              </a:spcAft>
              <a:buClr>
                <a:schemeClr val="dk2"/>
              </a:buClr>
              <a:buSzPts val="1900"/>
              <a:buChar char="○"/>
              <a:defRPr sz="1900">
                <a:solidFill>
                  <a:schemeClr val="dk2"/>
                </a:solidFill>
              </a:defRPr>
            </a:lvl2pPr>
            <a:lvl3pPr indent="-349250" lvl="2" marL="1371600">
              <a:lnSpc>
                <a:spcPct val="115000"/>
              </a:lnSpc>
              <a:spcBef>
                <a:spcPts val="0"/>
              </a:spcBef>
              <a:spcAft>
                <a:spcPts val="0"/>
              </a:spcAft>
              <a:buClr>
                <a:schemeClr val="dk2"/>
              </a:buClr>
              <a:buSzPts val="1900"/>
              <a:buChar char="■"/>
              <a:defRPr sz="1900">
                <a:solidFill>
                  <a:schemeClr val="dk2"/>
                </a:solidFill>
              </a:defRPr>
            </a:lvl3pPr>
            <a:lvl4pPr indent="-349250" lvl="3" marL="1828800">
              <a:lnSpc>
                <a:spcPct val="115000"/>
              </a:lnSpc>
              <a:spcBef>
                <a:spcPts val="0"/>
              </a:spcBef>
              <a:spcAft>
                <a:spcPts val="0"/>
              </a:spcAft>
              <a:buClr>
                <a:schemeClr val="dk2"/>
              </a:buClr>
              <a:buSzPts val="1900"/>
              <a:buChar char="●"/>
              <a:defRPr sz="1900">
                <a:solidFill>
                  <a:schemeClr val="dk2"/>
                </a:solidFill>
              </a:defRPr>
            </a:lvl4pPr>
            <a:lvl5pPr indent="-349250" lvl="4" marL="2286000">
              <a:lnSpc>
                <a:spcPct val="115000"/>
              </a:lnSpc>
              <a:spcBef>
                <a:spcPts val="0"/>
              </a:spcBef>
              <a:spcAft>
                <a:spcPts val="0"/>
              </a:spcAft>
              <a:buClr>
                <a:schemeClr val="dk2"/>
              </a:buClr>
              <a:buSzPts val="1900"/>
              <a:buChar char="○"/>
              <a:defRPr sz="1900">
                <a:solidFill>
                  <a:schemeClr val="dk2"/>
                </a:solidFill>
              </a:defRPr>
            </a:lvl5pPr>
            <a:lvl6pPr indent="-349250" lvl="5" marL="2743200">
              <a:lnSpc>
                <a:spcPct val="115000"/>
              </a:lnSpc>
              <a:spcBef>
                <a:spcPts val="0"/>
              </a:spcBef>
              <a:spcAft>
                <a:spcPts val="0"/>
              </a:spcAft>
              <a:buClr>
                <a:schemeClr val="dk2"/>
              </a:buClr>
              <a:buSzPts val="1900"/>
              <a:buChar char="■"/>
              <a:defRPr sz="1900">
                <a:solidFill>
                  <a:schemeClr val="dk2"/>
                </a:solidFill>
              </a:defRPr>
            </a:lvl6pPr>
            <a:lvl7pPr indent="-349250" lvl="6" marL="3200400">
              <a:lnSpc>
                <a:spcPct val="115000"/>
              </a:lnSpc>
              <a:spcBef>
                <a:spcPts val="0"/>
              </a:spcBef>
              <a:spcAft>
                <a:spcPts val="0"/>
              </a:spcAft>
              <a:buClr>
                <a:schemeClr val="dk2"/>
              </a:buClr>
              <a:buSzPts val="1900"/>
              <a:buChar char="●"/>
              <a:defRPr sz="1900">
                <a:solidFill>
                  <a:schemeClr val="dk2"/>
                </a:solidFill>
              </a:defRPr>
            </a:lvl7pPr>
            <a:lvl8pPr indent="-349250" lvl="7" marL="3657600">
              <a:lnSpc>
                <a:spcPct val="115000"/>
              </a:lnSpc>
              <a:spcBef>
                <a:spcPts val="0"/>
              </a:spcBef>
              <a:spcAft>
                <a:spcPts val="0"/>
              </a:spcAft>
              <a:buClr>
                <a:schemeClr val="dk2"/>
              </a:buClr>
              <a:buSzPts val="1900"/>
              <a:buChar char="○"/>
              <a:defRPr sz="1900">
                <a:solidFill>
                  <a:schemeClr val="dk2"/>
                </a:solidFill>
              </a:defRPr>
            </a:lvl8pPr>
            <a:lvl9pPr indent="-349250" lvl="8" marL="4114800">
              <a:lnSpc>
                <a:spcPct val="115000"/>
              </a:lnSpc>
              <a:spcBef>
                <a:spcPts val="0"/>
              </a:spcBef>
              <a:spcAft>
                <a:spcPts val="0"/>
              </a:spcAft>
              <a:buClr>
                <a:schemeClr val="dk2"/>
              </a:buClr>
              <a:buSzPts val="1900"/>
              <a:buChar char="■"/>
              <a:defRPr sz="1900">
                <a:solidFill>
                  <a:schemeClr val="dk2"/>
                </a:solidFill>
              </a:defRPr>
            </a:lvl9pPr>
          </a:lstStyle>
          <a:p/>
        </p:txBody>
      </p:sp>
      <p:sp>
        <p:nvSpPr>
          <p:cNvPr id="12" name="Google Shape;12;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 Id="rId3" Type="http://schemas.openxmlformats.org/officeDocument/2006/relationships/hyperlink" Target="https://go.microsoft.com/fwlink/?linkid=2006808&amp;clcid=0x409"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hyperlink" Target="https://www.husson.edu/college-of-science-and-humanities/school-of-education/graduate-programs/school-counseling/?&amp;utm_source=google&amp;utm_medium=sem&amp;utm_term=prospecting&amp;utm_campaign=cmhc&amp;counseling_graduate&amp;utm_adgroup=100992527465&amp;utm_creative=537236434045&amp;utm_keyword=masters%20school%20counseling&amp;utm_matchtype=p&amp;gad_source=1&amp;gclid=Cj0KCQiA35urBhDCARIsAOU7QwkkR1xDQClXv074oHUjzleH8i2SWoIfRfGFO1CZM3pIscVmsyCcxYMaAkbOEALw_wcB&amp;gclsrc=aw.d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hyperlink" Target="https://www.uwyo.edu/uw/degree-programs/counseling-masters.html" TargetMode="External"/><Relationship Id="rId4" Type="http://schemas.openxmlformats.org/officeDocument/2006/relationships/hyperlink" Target="https://www.uwyo.edu/uw/degree-programs/counselor-education-supervision-phd.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 Id="rId3" Type="http://schemas.openxmlformats.org/officeDocument/2006/relationships/hyperlink" Target="https://www.husson.edu/directory/rebecca_edelman.php?utm_medium=sem&amp;utm_source=google&amp;utm_campaign=cmhc" TargetMode="External"/><Relationship Id="rId4" Type="http://schemas.openxmlformats.org/officeDocument/2006/relationships/image" Target="../media/image16.jp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9.xml"/><Relationship Id="rId3" Type="http://schemas.openxmlformats.org/officeDocument/2006/relationships/hyperlink" Target="https://www.husson.edu/college-of-science-and-humanities/assets/program-evaluation-executive-summary-2020-2021-Final.pdf?utm_medium=sem&amp;utm_source=google&amp;utm_campaign=cmhc"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2" name="Shape 172"/>
        <p:cNvGrpSpPr/>
        <p:nvPr/>
      </p:nvGrpSpPr>
      <p:grpSpPr>
        <a:xfrm>
          <a:off x="0" y="0"/>
          <a:ext cx="0" cy="0"/>
          <a:chOff x="0" y="0"/>
          <a:chExt cx="0" cy="0"/>
        </a:xfrm>
      </p:grpSpPr>
      <p:sp>
        <p:nvSpPr>
          <p:cNvPr id="173" name="Google Shape;173;p24"/>
          <p:cNvSpPr txBox="1"/>
          <p:nvPr>
            <p:ph idx="4294967295" type="body"/>
          </p:nvPr>
        </p:nvSpPr>
        <p:spPr>
          <a:xfrm>
            <a:off x="3912235" y="1333943"/>
            <a:ext cx="4367531" cy="324417"/>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lt2"/>
              </a:buClr>
              <a:buSzPts val="2300"/>
              <a:buNone/>
            </a:pPr>
            <a:r>
              <a:rPr b="1" lang="en-US" sz="2800">
                <a:solidFill>
                  <a:srgbClr val="274E13"/>
                </a:solidFill>
              </a:rPr>
              <a:t>Graduate Program </a:t>
            </a:r>
            <a:endParaRPr b="1" sz="2800">
              <a:solidFill>
                <a:srgbClr val="274E13"/>
              </a:solidFill>
            </a:endParaRPr>
          </a:p>
        </p:txBody>
      </p:sp>
      <p:sp>
        <p:nvSpPr>
          <p:cNvPr id="174" name="Google Shape;174;p24"/>
          <p:cNvSpPr txBox="1"/>
          <p:nvPr>
            <p:ph idx="4294967295" type="body"/>
          </p:nvPr>
        </p:nvSpPr>
        <p:spPr>
          <a:xfrm>
            <a:off x="2550750" y="1880500"/>
            <a:ext cx="7362000" cy="3243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lt1"/>
              </a:buClr>
              <a:buSzPts val="2000"/>
              <a:buNone/>
            </a:pPr>
            <a:r>
              <a:rPr lang="en-US" sz="3400">
                <a:solidFill>
                  <a:srgbClr val="274E13"/>
                </a:solidFill>
              </a:rPr>
              <a:t>Clinical School Counseling </a:t>
            </a:r>
            <a:endParaRPr sz="3400">
              <a:solidFill>
                <a:srgbClr val="274E13"/>
              </a:solidFill>
            </a:endParaRPr>
          </a:p>
        </p:txBody>
      </p:sp>
      <p:sp>
        <p:nvSpPr>
          <p:cNvPr id="175" name="Google Shape;175;p24"/>
          <p:cNvSpPr txBox="1"/>
          <p:nvPr>
            <p:ph idx="4294967295" type="title"/>
          </p:nvPr>
        </p:nvSpPr>
        <p:spPr>
          <a:xfrm>
            <a:off x="1037025" y="2275826"/>
            <a:ext cx="10118100" cy="1924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Gill Sans"/>
              <a:buNone/>
            </a:pPr>
            <a:r>
              <a:rPr lang="en-US" sz="5700">
                <a:solidFill>
                  <a:srgbClr val="274E13"/>
                </a:solidFill>
              </a:rPr>
              <a:t>Husson University  </a:t>
            </a:r>
            <a:endParaRPr sz="5700">
              <a:solidFill>
                <a:srgbClr val="274E13"/>
              </a:solidFill>
            </a:endParaRPr>
          </a:p>
        </p:txBody>
      </p:sp>
      <p:sp>
        <p:nvSpPr>
          <p:cNvPr id="176" name="Google Shape;176;p24"/>
          <p:cNvSpPr txBox="1"/>
          <p:nvPr>
            <p:ph idx="4294967295" type="body"/>
          </p:nvPr>
        </p:nvSpPr>
        <p:spPr>
          <a:xfrm>
            <a:off x="198550" y="4817800"/>
            <a:ext cx="11791500" cy="2363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lt2"/>
              </a:buClr>
              <a:buSzPts val="3500"/>
              <a:buNone/>
            </a:pPr>
            <a:r>
              <a:rPr lang="en-US"/>
              <a:t>Jessica T. Caricofe</a:t>
            </a:r>
            <a:endParaRPr/>
          </a:p>
        </p:txBody>
      </p:sp>
      <p:sp>
        <p:nvSpPr>
          <p:cNvPr id="177" name="Google Shape;177;p2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0" name="Shape 260"/>
        <p:cNvGrpSpPr/>
        <p:nvPr/>
      </p:nvGrpSpPr>
      <p:grpSpPr>
        <a:xfrm>
          <a:off x="0" y="0"/>
          <a:ext cx="0" cy="0"/>
          <a:chOff x="0" y="0"/>
          <a:chExt cx="0" cy="0"/>
        </a:xfrm>
      </p:grpSpPr>
      <p:sp>
        <p:nvSpPr>
          <p:cNvPr id="261" name="Google Shape;26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000"/>
              <a:buFont typeface="Gill Sans"/>
              <a:buNone/>
            </a:pPr>
            <a:r>
              <a:rPr lang="en-US"/>
              <a:t>Customize this Template</a:t>
            </a:r>
            <a:endParaRPr/>
          </a:p>
        </p:txBody>
      </p:sp>
      <p:sp>
        <p:nvSpPr>
          <p:cNvPr id="262" name="Google Shape;262;p33">
            <a:hlinkClick r:id="rId3"/>
          </p:cNvPr>
          <p:cNvSpPr txBox="1"/>
          <p:nvPr/>
        </p:nvSpPr>
        <p:spPr>
          <a:xfrm>
            <a:off x="1547813" y="2459504"/>
            <a:ext cx="9096374" cy="193899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6000" u="sng">
                <a:solidFill>
                  <a:schemeClr val="lt1"/>
                </a:solidFill>
                <a:latin typeface="Libre Franklin"/>
                <a:ea typeface="Libre Franklin"/>
                <a:cs typeface="Libre Franklin"/>
                <a:sym typeface="Libre Franklin"/>
              </a:rPr>
              <a:t>Template Editing Instructions and Feedback</a:t>
            </a:r>
            <a:endParaRPr/>
          </a:p>
        </p:txBody>
      </p:sp>
      <p:sp>
        <p:nvSpPr>
          <p:cNvPr id="263" name="Google Shape;263;p33"/>
          <p:cNvSpPr txBox="1"/>
          <p:nvPr>
            <p:ph idx="11" type="ftr"/>
          </p:nvPr>
        </p:nvSpPr>
        <p:spPr>
          <a:xfrm>
            <a:off x="838200" y="6118484"/>
            <a:ext cx="339876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ADD A FOOTER</a:t>
            </a:r>
            <a:endParaRPr/>
          </a:p>
        </p:txBody>
      </p:sp>
      <p:sp>
        <p:nvSpPr>
          <p:cNvPr id="264" name="Google Shape;264;p33"/>
          <p:cNvSpPr txBox="1"/>
          <p:nvPr>
            <p:ph idx="12" type="sldNum"/>
          </p:nvPr>
        </p:nvSpPr>
        <p:spPr>
          <a:xfrm>
            <a:off x="5821279" y="6118484"/>
            <a:ext cx="549442"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838200" y="3981036"/>
            <a:ext cx="10515600" cy="782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5000"/>
              <a:buFont typeface="Gill Sans"/>
              <a:buNone/>
            </a:pPr>
            <a:r>
              <a:rPr lang="en-US"/>
              <a:t>Husson University </a:t>
            </a:r>
            <a:endParaRPr/>
          </a:p>
        </p:txBody>
      </p:sp>
      <p:sp>
        <p:nvSpPr>
          <p:cNvPr id="183" name="Google Shape;183;p25"/>
          <p:cNvSpPr txBox="1"/>
          <p:nvPr>
            <p:ph idx="12" type="sldNum"/>
          </p:nvPr>
        </p:nvSpPr>
        <p:spPr>
          <a:xfrm>
            <a:off x="5821279" y="6118484"/>
            <a:ext cx="549442"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sp>
        <p:nvSpPr>
          <p:cNvPr id="184" name="Google Shape;184;p25"/>
          <p:cNvSpPr txBox="1"/>
          <p:nvPr>
            <p:ph idx="11" type="ftr"/>
          </p:nvPr>
        </p:nvSpPr>
        <p:spPr>
          <a:xfrm>
            <a:off x="838200" y="6118484"/>
            <a:ext cx="339876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ADD A FOOTER</a:t>
            </a:r>
            <a:endParaRPr/>
          </a:p>
        </p:txBody>
      </p:sp>
      <p:sp>
        <p:nvSpPr>
          <p:cNvPr id="185" name="Google Shape;185;p25"/>
          <p:cNvSpPr txBox="1"/>
          <p:nvPr>
            <p:ph idx="1" type="body"/>
          </p:nvPr>
        </p:nvSpPr>
        <p:spPr>
          <a:xfrm>
            <a:off x="981976" y="4890544"/>
            <a:ext cx="10515600" cy="12279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1600"/>
              </a:spcAft>
              <a:buClr>
                <a:schemeClr val="lt1"/>
              </a:buClr>
              <a:buSzPts val="2300"/>
              <a:buFont typeface="Arial"/>
              <a:buNone/>
            </a:pPr>
            <a:r>
              <a:rPr lang="en-US" sz="1950">
                <a:solidFill>
                  <a:schemeClr val="lt1"/>
                </a:solidFill>
              </a:rPr>
              <a:t>Husson University is a private university in Bangor, Maine. It offers undergraduate and graduate degrees and as of Fall 2020 had a total enrollment of 3,476 students, including 799 graduate students in master's and doctoral programs.</a:t>
            </a:r>
            <a:endParaRPr sz="3200">
              <a:solidFill>
                <a:schemeClr val="lt1"/>
              </a:solidFill>
            </a:endParaRPr>
          </a:p>
        </p:txBody>
      </p:sp>
      <p:pic>
        <p:nvPicPr>
          <p:cNvPr id="186" name="Google Shape;186;p25"/>
          <p:cNvPicPr preferRelativeResize="0"/>
          <p:nvPr/>
        </p:nvPicPr>
        <p:blipFill rotWithShape="1">
          <a:blip r:embed="rId3">
            <a:alphaModFix/>
          </a:blip>
          <a:srcRect b="0" l="219" r="228" t="0"/>
          <a:stretch/>
        </p:blipFill>
        <p:spPr>
          <a:xfrm>
            <a:off x="3170163" y="733839"/>
            <a:ext cx="2133600" cy="2143125"/>
          </a:xfrm>
          <a:prstGeom prst="rect">
            <a:avLst/>
          </a:prstGeom>
          <a:noFill/>
          <a:ln>
            <a:noFill/>
          </a:ln>
        </p:spPr>
      </p:pic>
      <p:pic>
        <p:nvPicPr>
          <p:cNvPr id="187" name="Google Shape;187;p25"/>
          <p:cNvPicPr preferRelativeResize="0"/>
          <p:nvPr/>
        </p:nvPicPr>
        <p:blipFill rotWithShape="1">
          <a:blip r:embed="rId4">
            <a:alphaModFix/>
          </a:blip>
          <a:srcRect b="0" l="5500" r="5491" t="0"/>
          <a:stretch/>
        </p:blipFill>
        <p:spPr>
          <a:xfrm>
            <a:off x="5573405" y="163682"/>
            <a:ext cx="6477000" cy="3638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6"/>
          <p:cNvSpPr txBox="1"/>
          <p:nvPr>
            <p:ph type="title"/>
          </p:nvPr>
        </p:nvSpPr>
        <p:spPr>
          <a:xfrm>
            <a:off x="232013" y="504968"/>
            <a:ext cx="5863988" cy="100993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3200"/>
              <a:buFont typeface="Verdana"/>
              <a:buNone/>
            </a:pPr>
            <a:r>
              <a:rPr b="1" i="0" lang="en-US" sz="3200">
                <a:latin typeface="Verdana"/>
                <a:ea typeface="Verdana"/>
                <a:cs typeface="Verdana"/>
                <a:sym typeface="Verdana"/>
              </a:rPr>
              <a:t>Counseling Master’s Degree Program Highlights</a:t>
            </a:r>
            <a:endParaRPr/>
          </a:p>
        </p:txBody>
      </p:sp>
      <p:sp>
        <p:nvSpPr>
          <p:cNvPr id="193" name="Google Shape;193;p26"/>
          <p:cNvSpPr txBox="1"/>
          <p:nvPr>
            <p:ph idx="1" type="body"/>
          </p:nvPr>
        </p:nvSpPr>
        <p:spPr>
          <a:xfrm>
            <a:off x="532264" y="2129052"/>
            <a:ext cx="4913193" cy="54164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1600"/>
              </a:spcAft>
              <a:buClr>
                <a:schemeClr val="lt1"/>
              </a:buClr>
              <a:buSzPct val="100000"/>
              <a:buNone/>
            </a:pPr>
            <a:r>
              <a:rPr b="0" i="0" lang="en-US" sz="1800" u="none" strike="noStrike">
                <a:solidFill>
                  <a:schemeClr val="lt1"/>
                </a:solidFill>
                <a:latin typeface="Arial"/>
                <a:ea typeface="Arial"/>
                <a:cs typeface="Arial"/>
                <a:sym typeface="Arial"/>
              </a:rPr>
              <a:t> </a:t>
            </a:r>
            <a:r>
              <a:rPr lang="en-US" u="none">
                <a:solidFill>
                  <a:schemeClr val="lt1"/>
                </a:solidFill>
                <a:latin typeface="Verdana"/>
                <a:ea typeface="Verdana"/>
                <a:cs typeface="Verdana"/>
                <a:sym typeface="Verdana"/>
              </a:rPr>
              <a:t>Du</a:t>
            </a:r>
            <a:r>
              <a:rPr lang="en-US">
                <a:solidFill>
                  <a:schemeClr val="lt1"/>
                </a:solidFill>
                <a:latin typeface="Verdana"/>
                <a:ea typeface="Verdana"/>
                <a:cs typeface="Verdana"/>
                <a:sym typeface="Verdana"/>
              </a:rPr>
              <a:t>al Clinical and School Counseling Graduate Program </a:t>
            </a:r>
            <a:endParaRPr>
              <a:solidFill>
                <a:schemeClr val="lt1"/>
              </a:solidFill>
            </a:endParaRPr>
          </a:p>
        </p:txBody>
      </p:sp>
      <p:sp>
        <p:nvSpPr>
          <p:cNvPr id="194" name="Google Shape;194;p26"/>
          <p:cNvSpPr txBox="1"/>
          <p:nvPr>
            <p:ph idx="2" type="body"/>
          </p:nvPr>
        </p:nvSpPr>
        <p:spPr>
          <a:xfrm>
            <a:off x="232025" y="2878325"/>
            <a:ext cx="6237000" cy="3154800"/>
          </a:xfrm>
          <a:prstGeom prst="rect">
            <a:avLst/>
          </a:prstGeom>
          <a:noFill/>
          <a:ln>
            <a:noFill/>
          </a:ln>
        </p:spPr>
        <p:txBody>
          <a:bodyPr anchorCtr="0" anchor="t" bIns="45700" lIns="0" spcFirstLastPara="1" rIns="91425" wrap="square" tIns="45700">
            <a:noAutofit/>
          </a:bodyPr>
          <a:lstStyle/>
          <a:p>
            <a:pPr indent="-303847" lvl="0" marL="457200" rtl="0" algn="l">
              <a:lnSpc>
                <a:spcPct val="165000"/>
              </a:lnSpc>
              <a:spcBef>
                <a:spcPts val="0"/>
              </a:spcBef>
              <a:spcAft>
                <a:spcPts val="0"/>
              </a:spcAft>
              <a:buSzPts val="1185"/>
              <a:buFont typeface="Verdana"/>
              <a:buChar char="•"/>
            </a:pPr>
            <a:r>
              <a:rPr b="1" lang="en-US" sz="1185">
                <a:latin typeface="Verdana"/>
                <a:ea typeface="Verdana"/>
                <a:cs typeface="Verdana"/>
                <a:sym typeface="Verdana"/>
              </a:rPr>
              <a:t>A program designed to prepare graduates to become professional school counselors (guidance counselor) capable of working collaboratively within Pk-12 school settings.</a:t>
            </a:r>
            <a:endParaRPr b="1" sz="1185">
              <a:latin typeface="Verdana"/>
              <a:ea typeface="Verdana"/>
              <a:cs typeface="Verdana"/>
              <a:sym typeface="Verdana"/>
            </a:endParaRPr>
          </a:p>
          <a:p>
            <a:pPr indent="-303847" lvl="0" marL="457200" rtl="0" algn="l">
              <a:lnSpc>
                <a:spcPct val="165000"/>
              </a:lnSpc>
              <a:spcBef>
                <a:spcPts val="0"/>
              </a:spcBef>
              <a:spcAft>
                <a:spcPts val="0"/>
              </a:spcAft>
              <a:buSzPts val="1185"/>
              <a:buFont typeface="Verdana"/>
              <a:buChar char="•"/>
            </a:pPr>
            <a:r>
              <a:rPr b="1" lang="en-US" sz="1185">
                <a:latin typeface="Verdana"/>
                <a:ea typeface="Verdana"/>
                <a:cs typeface="Verdana"/>
                <a:sym typeface="Verdana"/>
              </a:rPr>
              <a:t>The 60-credit-hour M.S. in School Counseling program prepares graduates for the dynamic role of a school counselor capable of working collaboratively within a Pk-12 school setting. As a certified school counselor, individuals may be responsible for such tasks/activities as classroom guidance instruction, individualized counseling, needs-based work with student groups, consultation with parents and classroom teachers, and collaborating to develop effective programming, and empowering students to make appropriate life decisions.</a:t>
            </a:r>
            <a:endParaRPr b="1" sz="1185">
              <a:latin typeface="Verdana"/>
              <a:ea typeface="Verdana"/>
              <a:cs typeface="Verdana"/>
              <a:sym typeface="Verdana"/>
            </a:endParaRPr>
          </a:p>
          <a:p>
            <a:pPr indent="-303847" lvl="0" marL="457200" rtl="0" algn="ctr">
              <a:lnSpc>
                <a:spcPct val="80000"/>
              </a:lnSpc>
              <a:spcBef>
                <a:spcPts val="0"/>
              </a:spcBef>
              <a:spcAft>
                <a:spcPts val="0"/>
              </a:spcAft>
              <a:buSzPts val="1185"/>
              <a:buFont typeface="Verdana"/>
              <a:buChar char="•"/>
            </a:pPr>
            <a:r>
              <a:t/>
            </a:r>
            <a:endParaRPr b="1" sz="1185">
              <a:latin typeface="Verdana"/>
              <a:ea typeface="Verdana"/>
              <a:cs typeface="Verdana"/>
              <a:sym typeface="Verdana"/>
            </a:endParaRPr>
          </a:p>
        </p:txBody>
      </p:sp>
      <p:sp>
        <p:nvSpPr>
          <p:cNvPr id="195" name="Google Shape;195;p26"/>
          <p:cNvSpPr txBox="1"/>
          <p:nvPr>
            <p:ph idx="12" type="sldNum"/>
          </p:nvPr>
        </p:nvSpPr>
        <p:spPr>
          <a:xfrm>
            <a:off x="5821279" y="6118484"/>
            <a:ext cx="549442"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pic>
        <p:nvPicPr>
          <p:cNvPr id="196" name="Google Shape;196;p26"/>
          <p:cNvPicPr preferRelativeResize="0"/>
          <p:nvPr/>
        </p:nvPicPr>
        <p:blipFill>
          <a:blip r:embed="rId3">
            <a:alphaModFix/>
          </a:blip>
          <a:stretch>
            <a:fillRect/>
          </a:stretch>
        </p:blipFill>
        <p:spPr>
          <a:xfrm>
            <a:off x="6621458" y="152400"/>
            <a:ext cx="4913175" cy="27259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type="title"/>
          </p:nvPr>
        </p:nvSpPr>
        <p:spPr>
          <a:xfrm>
            <a:off x="0" y="259650"/>
            <a:ext cx="6161700" cy="11760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Gill Sans"/>
              <a:buNone/>
            </a:pPr>
            <a:r>
              <a:rPr lang="en-US" sz="4000"/>
              <a:t>Information on How to Apply: School Counseling</a:t>
            </a:r>
            <a:endParaRPr/>
          </a:p>
        </p:txBody>
      </p:sp>
      <p:sp>
        <p:nvSpPr>
          <p:cNvPr id="202" name="Google Shape;202;p27"/>
          <p:cNvSpPr txBox="1"/>
          <p:nvPr>
            <p:ph idx="1" type="body"/>
          </p:nvPr>
        </p:nvSpPr>
        <p:spPr>
          <a:xfrm>
            <a:off x="841250" y="1588889"/>
            <a:ext cx="5320500" cy="8364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600"/>
              <a:buNone/>
            </a:pPr>
            <a:r>
              <a:rPr b="0" lang="en-US" sz="1600">
                <a:solidFill>
                  <a:schemeClr val="lt1"/>
                </a:solidFill>
              </a:rPr>
              <a:t> </a:t>
            </a:r>
            <a:r>
              <a:rPr b="0" i="0" lang="en-US" sz="1800" u="none" strike="noStrike">
                <a:solidFill>
                  <a:schemeClr val="lt1"/>
                </a:solidFill>
                <a:latin typeface="Arial"/>
                <a:ea typeface="Arial"/>
                <a:cs typeface="Arial"/>
                <a:sym typeface="Arial"/>
              </a:rPr>
              <a:t>What is the </a:t>
            </a:r>
            <a:r>
              <a:rPr lang="en-US" sz="1800">
                <a:solidFill>
                  <a:schemeClr val="lt1"/>
                </a:solidFill>
              </a:rPr>
              <a:t>timeline</a:t>
            </a:r>
            <a:r>
              <a:rPr b="0" i="0" lang="en-US" sz="1800" u="none" strike="noStrike">
                <a:solidFill>
                  <a:schemeClr val="lt1"/>
                </a:solidFill>
                <a:latin typeface="Arial"/>
                <a:ea typeface="Arial"/>
                <a:cs typeface="Arial"/>
                <a:sym typeface="Arial"/>
              </a:rPr>
              <a:t> for submitting an application?</a:t>
            </a:r>
            <a:endParaRPr b="0" sz="1800">
              <a:solidFill>
                <a:schemeClr val="lt1"/>
              </a:solidFill>
            </a:endParaRPr>
          </a:p>
          <a:p>
            <a:pPr indent="0" lvl="0" marL="0" rtl="0" algn="l">
              <a:lnSpc>
                <a:spcPct val="90000"/>
              </a:lnSpc>
              <a:spcBef>
                <a:spcPts val="1000"/>
              </a:spcBef>
              <a:spcAft>
                <a:spcPts val="1600"/>
              </a:spcAft>
              <a:buClr>
                <a:schemeClr val="lt1"/>
              </a:buClr>
              <a:buSzPts val="1400"/>
              <a:buNone/>
            </a:pPr>
            <a:br>
              <a:rPr lang="en-US" sz="1400">
                <a:solidFill>
                  <a:schemeClr val="lt1"/>
                </a:solidFill>
              </a:rPr>
            </a:br>
            <a:endParaRPr sz="1400">
              <a:solidFill>
                <a:schemeClr val="lt1"/>
              </a:solidFill>
            </a:endParaRPr>
          </a:p>
        </p:txBody>
      </p:sp>
      <p:sp>
        <p:nvSpPr>
          <p:cNvPr id="203" name="Google Shape;203;p27"/>
          <p:cNvSpPr txBox="1"/>
          <p:nvPr>
            <p:ph idx="12" type="sldNum"/>
          </p:nvPr>
        </p:nvSpPr>
        <p:spPr>
          <a:xfrm>
            <a:off x="5821279" y="6118484"/>
            <a:ext cx="549442"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sp>
        <p:nvSpPr>
          <p:cNvPr id="204" name="Google Shape;204;p27"/>
          <p:cNvSpPr txBox="1"/>
          <p:nvPr/>
        </p:nvSpPr>
        <p:spPr>
          <a:xfrm>
            <a:off x="6645960" y="1105469"/>
            <a:ext cx="5050200" cy="2196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sng" cap="none" strike="noStrike">
                <a:solidFill>
                  <a:schemeClr val="lt1"/>
                </a:solidFill>
                <a:latin typeface="Arial"/>
                <a:ea typeface="Arial"/>
                <a:cs typeface="Arial"/>
                <a:sym typeface="Arial"/>
              </a:rPr>
              <a:t>Is there a fee for submitting an application?</a:t>
            </a:r>
            <a:r>
              <a:rPr b="1" i="0" lang="en-US" sz="2000" u="sng" cap="none" strike="noStrike">
                <a:solidFill>
                  <a:schemeClr val="lt1"/>
                </a:solidFill>
                <a:latin typeface="Verdana"/>
                <a:ea typeface="Verdana"/>
                <a:cs typeface="Verdana"/>
                <a:sym typeface="Verdana"/>
              </a:rPr>
              <a:t> </a:t>
            </a:r>
            <a:endParaRPr b="1" i="0" sz="2000" u="sng" cap="none" strike="noStrike">
              <a:solidFill>
                <a:schemeClr val="lt1"/>
              </a:solidFill>
              <a:latin typeface="Verdana"/>
              <a:ea typeface="Verdana"/>
              <a:cs typeface="Verdana"/>
              <a:sym typeface="Verdana"/>
            </a:endParaRPr>
          </a:p>
          <a:p>
            <a:pPr indent="0" lvl="0" marL="0" marR="0" rtl="0" algn="ctr">
              <a:spcBef>
                <a:spcPts val="0"/>
              </a:spcBef>
              <a:spcAft>
                <a:spcPts val="0"/>
              </a:spcAft>
              <a:buNone/>
            </a:pPr>
            <a:r>
              <a:t/>
            </a:r>
            <a:endParaRPr b="1" i="0" sz="1800" u="sng" cap="none" strike="noStrike">
              <a:solidFill>
                <a:schemeClr val="lt1"/>
              </a:solidFill>
              <a:latin typeface="Verdana"/>
              <a:ea typeface="Verdana"/>
              <a:cs typeface="Verdana"/>
              <a:sym typeface="Verdana"/>
            </a:endParaRPr>
          </a:p>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a:p>
            <a:pPr indent="0" lvl="0" marL="0" marR="0" rtl="0" algn="ctr">
              <a:spcBef>
                <a:spcPts val="800"/>
              </a:spcBef>
              <a:spcAft>
                <a:spcPts val="0"/>
              </a:spcAft>
              <a:buNone/>
            </a:pPr>
            <a:r>
              <a:rPr lang="en-US" sz="1800">
                <a:solidFill>
                  <a:schemeClr val="lt1"/>
                </a:solidFill>
                <a:latin typeface="Libre Franklin"/>
                <a:ea typeface="Libre Franklin"/>
                <a:cs typeface="Libre Franklin"/>
                <a:sym typeface="Libre Franklin"/>
              </a:rPr>
              <a:t>$40 Fee for Submitting for the Graduate Application </a:t>
            </a:r>
            <a:br>
              <a:rPr b="0" i="0" lang="en-US" sz="1800" u="none" cap="none" strike="noStrike">
                <a:solidFill>
                  <a:schemeClr val="dk1"/>
                </a:solidFill>
                <a:latin typeface="Libre Franklin"/>
                <a:ea typeface="Libre Franklin"/>
                <a:cs typeface="Libre Franklin"/>
                <a:sym typeface="Libre Franklin"/>
              </a:rPr>
            </a:br>
            <a:endParaRPr b="0" i="0" sz="1800" u="none" cap="none" strike="noStrike">
              <a:solidFill>
                <a:schemeClr val="dk1"/>
              </a:solidFill>
              <a:latin typeface="Libre Franklin"/>
              <a:ea typeface="Libre Franklin"/>
              <a:cs typeface="Libre Franklin"/>
              <a:sym typeface="Libre Franklin"/>
            </a:endParaRPr>
          </a:p>
        </p:txBody>
      </p:sp>
      <p:sp>
        <p:nvSpPr>
          <p:cNvPr id="205" name="Google Shape;205;p27"/>
          <p:cNvSpPr/>
          <p:nvPr/>
        </p:nvSpPr>
        <p:spPr>
          <a:xfrm>
            <a:off x="606450" y="2077175"/>
            <a:ext cx="5764200" cy="4041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27"/>
          <p:cNvSpPr txBox="1"/>
          <p:nvPr>
            <p:ph idx="2" type="body"/>
          </p:nvPr>
        </p:nvSpPr>
        <p:spPr>
          <a:xfrm>
            <a:off x="838200" y="2138350"/>
            <a:ext cx="5439300" cy="4344900"/>
          </a:xfrm>
          <a:prstGeom prst="rect">
            <a:avLst/>
          </a:prstGeom>
          <a:noFill/>
          <a:ln>
            <a:noFill/>
          </a:ln>
        </p:spPr>
        <p:txBody>
          <a:bodyPr anchorCtr="0" anchor="t" bIns="45700" lIns="91425" spcFirstLastPara="1" rIns="91425" wrap="square" tIns="45700">
            <a:noAutofit/>
          </a:bodyPr>
          <a:lstStyle/>
          <a:p>
            <a:pPr indent="-192699" lvl="0" marL="179999" rtl="0" algn="l">
              <a:lnSpc>
                <a:spcPct val="175000"/>
              </a:lnSpc>
              <a:spcBef>
                <a:spcPts val="0"/>
              </a:spcBef>
              <a:spcAft>
                <a:spcPts val="0"/>
              </a:spcAft>
              <a:buClr>
                <a:schemeClr val="dk1"/>
              </a:buClr>
              <a:buSzPts val="1800"/>
              <a:buChar char="•"/>
            </a:pPr>
            <a:r>
              <a:rPr lang="en-US" sz="1300">
                <a:solidFill>
                  <a:schemeClr val="dk1"/>
                </a:solidFill>
              </a:rPr>
              <a:t>Courses are offered in the late afternoons and evenings to accommodate students who have full-time work responsibilities. The program may be completed on either a full-time or part-time basis. All graduate work must be completed within five years of being awarded candidacy.</a:t>
            </a:r>
            <a:endParaRPr sz="1300">
              <a:solidFill>
                <a:schemeClr val="dk1"/>
              </a:solidFill>
            </a:endParaRPr>
          </a:p>
          <a:p>
            <a:pPr indent="-192699" lvl="0" marL="179999" rtl="0" algn="l">
              <a:lnSpc>
                <a:spcPct val="175000"/>
              </a:lnSpc>
              <a:spcBef>
                <a:spcPts val="0"/>
              </a:spcBef>
              <a:spcAft>
                <a:spcPts val="0"/>
              </a:spcAft>
              <a:buClr>
                <a:schemeClr val="dk1"/>
              </a:buClr>
              <a:buSzPts val="1800"/>
              <a:buChar char="•"/>
            </a:pPr>
            <a:r>
              <a:rPr b="1" lang="en-US" sz="1300">
                <a:solidFill>
                  <a:schemeClr val="dk1"/>
                </a:solidFill>
              </a:rPr>
              <a:t>Application deadline is July 31, 2023 f</a:t>
            </a:r>
            <a:r>
              <a:rPr b="1" lang="en-US" sz="1300">
                <a:solidFill>
                  <a:schemeClr val="dk1"/>
                </a:solidFill>
              </a:rPr>
              <a:t>o</a:t>
            </a:r>
            <a:r>
              <a:rPr b="1" lang="en-US" sz="1300">
                <a:solidFill>
                  <a:schemeClr val="dk1"/>
                </a:solidFill>
              </a:rPr>
              <a:t>r Fall 2023 admission. Completed applications, including standardized test scores (GRE/MAT test scores only required if overall GPA is below 3.0), should be submitted with your application. If you have any questions about the application process, please contact </a:t>
            </a:r>
            <a:r>
              <a:rPr b="1" lang="en-US" sz="1300">
                <a:solidFill>
                  <a:schemeClr val="dk1"/>
                </a:solidFill>
                <a:uFill>
                  <a:noFill/>
                </a:uFill>
                <a:hlinkClick r:id="rId3">
                  <a:extLst>
                    <a:ext uri="{A12FA001-AC4F-418D-AE19-62706E023703}">
                      <ahyp:hlinkClr val="tx"/>
                    </a:ext>
                  </a:extLst>
                </a:hlinkClick>
              </a:rPr>
              <a:t>graduateschool@husson</a:t>
            </a:r>
            <a:r>
              <a:rPr b="1" lang="en-US" sz="1300">
                <a:solidFill>
                  <a:schemeClr val="dk1"/>
                </a:solidFill>
              </a:rPr>
              <a:t>.</a:t>
            </a:r>
            <a:endParaRPr b="1" sz="1300">
              <a:solidFill>
                <a:schemeClr val="dk1"/>
              </a:solidFill>
            </a:endParaRPr>
          </a:p>
          <a:p>
            <a:pPr indent="-199050" lvl="0" marL="180000" rtl="0" algn="l">
              <a:lnSpc>
                <a:spcPct val="90000"/>
              </a:lnSpc>
              <a:spcBef>
                <a:spcPts val="600"/>
              </a:spcBef>
              <a:spcAft>
                <a:spcPts val="1600"/>
              </a:spcAft>
              <a:buClr>
                <a:schemeClr val="lt1"/>
              </a:buClr>
              <a:buSzPts val="1900"/>
              <a:buFont typeface="Verdana"/>
              <a:buChar char="•"/>
            </a:pPr>
            <a:r>
              <a:t/>
            </a:r>
            <a:endParaRPr b="1" i="1" sz="1900">
              <a:latin typeface="Verdana"/>
              <a:ea typeface="Verdana"/>
              <a:cs typeface="Verdana"/>
              <a:sym typeface="Verdan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838200" y="1095874"/>
            <a:ext cx="10515600" cy="466988"/>
          </a:xfrm>
          <a:prstGeom prst="rect">
            <a:avLst/>
          </a:prstGeom>
          <a:noFill/>
          <a:ln>
            <a:noFill/>
          </a:ln>
        </p:spPr>
        <p:txBody>
          <a:bodyPr anchorCtr="0" anchor="ctr" bIns="45700" lIns="0" spcFirstLastPara="1" rIns="0" wrap="square" tIns="45700">
            <a:normAutofit fontScale="90000"/>
          </a:bodyPr>
          <a:lstStyle/>
          <a:p>
            <a:pPr indent="0" lvl="0" marL="0" rtl="0" algn="ctr">
              <a:lnSpc>
                <a:spcPct val="90000"/>
              </a:lnSpc>
              <a:spcBef>
                <a:spcPts val="0"/>
              </a:spcBef>
              <a:spcAft>
                <a:spcPts val="0"/>
              </a:spcAft>
              <a:buClr>
                <a:schemeClr val="lt1"/>
              </a:buClr>
              <a:buSzPct val="100000"/>
              <a:buFont typeface="Arial"/>
              <a:buNone/>
            </a:pPr>
            <a:r>
              <a:rPr b="0" i="0" lang="en-US" sz="1800" u="sng" strike="noStrike">
                <a:latin typeface="Arial"/>
                <a:ea typeface="Arial"/>
                <a:cs typeface="Arial"/>
                <a:sym typeface="Arial"/>
              </a:rPr>
              <a:t> What is the minimal score for the GRE or MAT?</a:t>
            </a:r>
            <a:br>
              <a:rPr b="0" lang="en-US" sz="1800"/>
            </a:br>
            <a:br>
              <a:rPr lang="en-US" sz="1800"/>
            </a:br>
            <a:endParaRPr sz="1800"/>
          </a:p>
        </p:txBody>
      </p:sp>
      <p:sp>
        <p:nvSpPr>
          <p:cNvPr id="212" name="Google Shape;212;p28"/>
          <p:cNvSpPr txBox="1"/>
          <p:nvPr>
            <p:ph idx="2" type="body"/>
          </p:nvPr>
        </p:nvSpPr>
        <p:spPr>
          <a:xfrm>
            <a:off x="838201" y="1371600"/>
            <a:ext cx="10515599" cy="1471377"/>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Clr>
                <a:schemeClr val="lt1"/>
              </a:buClr>
              <a:buSzPts val="1400"/>
              <a:buNone/>
            </a:pPr>
            <a:r>
              <a:rPr b="0" i="0" lang="en-US" sz="1600" u="none" strike="noStrike">
                <a:solidFill>
                  <a:schemeClr val="lt1"/>
                </a:solidFill>
                <a:latin typeface="Roboto"/>
                <a:ea typeface="Roboto"/>
                <a:cs typeface="Roboto"/>
                <a:sym typeface="Roboto"/>
              </a:rPr>
              <a:t>University Graduate Admission Requirements</a:t>
            </a:r>
            <a:endParaRPr b="0" sz="1600">
              <a:solidFill>
                <a:schemeClr val="lt1"/>
              </a:solidFill>
            </a:endParaRPr>
          </a:p>
          <a:p>
            <a:pPr indent="0" lvl="0" marL="0" rtl="0" algn="ctr">
              <a:lnSpc>
                <a:spcPct val="90000"/>
              </a:lnSpc>
              <a:spcBef>
                <a:spcPts val="1000"/>
              </a:spcBef>
              <a:spcAft>
                <a:spcPts val="1600"/>
              </a:spcAft>
              <a:buClr>
                <a:schemeClr val="lt1"/>
              </a:buClr>
              <a:buSzPts val="1100"/>
              <a:buNone/>
            </a:pPr>
            <a:r>
              <a:rPr lang="en-US" sz="1400">
                <a:solidFill>
                  <a:schemeClr val="lt1"/>
                </a:solidFill>
              </a:rPr>
              <a:t>With a GPA of 3.27, Husson University accepts below-average students. It's OK to be a B-average student, with some A's mixed in. It'd be best to avoid C's and D's, since application readers might doubt whether you can handle the stress of college academics.</a:t>
            </a:r>
            <a:endParaRPr sz="1600">
              <a:solidFill>
                <a:schemeClr val="lt1"/>
              </a:solidFill>
            </a:endParaRPr>
          </a:p>
        </p:txBody>
      </p:sp>
      <p:sp>
        <p:nvSpPr>
          <p:cNvPr id="213" name="Google Shape;213;p28"/>
          <p:cNvSpPr txBox="1"/>
          <p:nvPr>
            <p:ph idx="1" type="body"/>
          </p:nvPr>
        </p:nvSpPr>
        <p:spPr>
          <a:xfrm>
            <a:off x="368491" y="3203719"/>
            <a:ext cx="3152632" cy="61765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800"/>
              <a:buNone/>
            </a:pPr>
            <a:r>
              <a:rPr b="0" i="0" lang="en-US" sz="1800" u="sng" strike="noStrike">
                <a:latin typeface="Arial"/>
                <a:ea typeface="Arial"/>
                <a:cs typeface="Arial"/>
                <a:sym typeface="Arial"/>
              </a:rPr>
              <a:t>How many credits are required?</a:t>
            </a:r>
            <a:endParaRPr b="0" u="sng"/>
          </a:p>
          <a:p>
            <a:pPr indent="0" lvl="0" marL="0" rtl="0" algn="l">
              <a:lnSpc>
                <a:spcPct val="90000"/>
              </a:lnSpc>
              <a:spcBef>
                <a:spcPts val="1000"/>
              </a:spcBef>
              <a:spcAft>
                <a:spcPts val="1600"/>
              </a:spcAft>
              <a:buClr>
                <a:schemeClr val="lt1"/>
              </a:buClr>
              <a:buSzPts val="3000"/>
              <a:buNone/>
            </a:pPr>
            <a:br>
              <a:rPr lang="en-US"/>
            </a:br>
            <a:endParaRPr/>
          </a:p>
        </p:txBody>
      </p:sp>
      <p:sp>
        <p:nvSpPr>
          <p:cNvPr id="214" name="Google Shape;214;p28"/>
          <p:cNvSpPr txBox="1"/>
          <p:nvPr>
            <p:ph idx="4" type="body"/>
          </p:nvPr>
        </p:nvSpPr>
        <p:spPr>
          <a:xfrm>
            <a:off x="573208" y="3893442"/>
            <a:ext cx="2879677" cy="1736036"/>
          </a:xfrm>
          <a:prstGeom prst="rect">
            <a:avLst/>
          </a:prstGeom>
          <a:noFill/>
          <a:ln>
            <a:noFill/>
          </a:ln>
        </p:spPr>
        <p:txBody>
          <a:bodyPr anchorCtr="0" anchor="t" bIns="45700" lIns="91425" spcFirstLastPara="1" rIns="91425" wrap="square" tIns="45700">
            <a:normAutofit/>
          </a:bodyPr>
          <a:lstStyle/>
          <a:p>
            <a:pPr indent="-180000" lvl="0" marL="180000" rtl="0" algn="l">
              <a:lnSpc>
                <a:spcPct val="90000"/>
              </a:lnSpc>
              <a:spcBef>
                <a:spcPts val="0"/>
              </a:spcBef>
              <a:spcAft>
                <a:spcPts val="0"/>
              </a:spcAft>
              <a:buSzPts val="1400"/>
              <a:buChar char="●"/>
            </a:pPr>
            <a:r>
              <a:rPr b="0" i="0" lang="en-US" sz="1400" u="none" strike="noStrike">
                <a:latin typeface="Roboto"/>
                <a:ea typeface="Roboto"/>
                <a:cs typeface="Roboto"/>
                <a:sym typeface="Roboto"/>
              </a:rPr>
              <a:t>Welcome to your Masters of Science program in Counselor Education! The master's degree program includes </a:t>
            </a:r>
            <a:r>
              <a:rPr b="1" i="0" lang="en-US" sz="1400" u="sng" strike="noStrike">
                <a:latin typeface="Roboto"/>
                <a:ea typeface="Roboto"/>
                <a:cs typeface="Roboto"/>
                <a:sym typeface="Roboto"/>
              </a:rPr>
              <a:t>61</a:t>
            </a:r>
            <a:r>
              <a:rPr b="1" i="0" lang="en-US" sz="1400" u="none" strike="noStrike">
                <a:latin typeface="Roboto"/>
                <a:ea typeface="Roboto"/>
                <a:cs typeface="Roboto"/>
                <a:sym typeface="Roboto"/>
              </a:rPr>
              <a:t> credit hours</a:t>
            </a:r>
            <a:r>
              <a:rPr b="0" i="0" lang="en-US" sz="1400" u="none" strike="noStrike">
                <a:latin typeface="Roboto"/>
                <a:ea typeface="Roboto"/>
                <a:cs typeface="Roboto"/>
                <a:sym typeface="Roboto"/>
              </a:rPr>
              <a:t> of coursework.</a:t>
            </a:r>
            <a:endParaRPr b="0" sz="1400"/>
          </a:p>
          <a:p>
            <a:pPr indent="-180000" lvl="0" marL="180000" rtl="0" algn="l">
              <a:lnSpc>
                <a:spcPct val="90000"/>
              </a:lnSpc>
              <a:spcBef>
                <a:spcPts val="600"/>
              </a:spcBef>
              <a:spcAft>
                <a:spcPts val="1600"/>
              </a:spcAft>
              <a:buClr>
                <a:schemeClr val="lt2"/>
              </a:buClr>
              <a:buSzPts val="1600"/>
              <a:buChar char="●"/>
            </a:pPr>
            <a:br>
              <a:rPr lang="en-US"/>
            </a:br>
            <a:endParaRPr/>
          </a:p>
        </p:txBody>
      </p:sp>
      <p:sp>
        <p:nvSpPr>
          <p:cNvPr id="215" name="Google Shape;215;p28"/>
          <p:cNvSpPr txBox="1"/>
          <p:nvPr>
            <p:ph idx="3" type="body"/>
          </p:nvPr>
        </p:nvSpPr>
        <p:spPr>
          <a:xfrm>
            <a:off x="4476466" y="3097471"/>
            <a:ext cx="6689147" cy="29549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1800"/>
              <a:buNone/>
            </a:pPr>
            <a:r>
              <a:rPr b="0" i="0" lang="en-US" sz="1800" u="sng" strike="noStrike">
                <a:latin typeface="Arial"/>
                <a:ea typeface="Arial"/>
                <a:cs typeface="Arial"/>
                <a:sym typeface="Arial"/>
              </a:rPr>
              <a:t> Is there a distance component or are all classes on campus?</a:t>
            </a:r>
            <a:endParaRPr b="0" u="sng"/>
          </a:p>
          <a:p>
            <a:pPr indent="0" lvl="0" marL="0" rtl="0" algn="l">
              <a:lnSpc>
                <a:spcPct val="90000"/>
              </a:lnSpc>
              <a:spcBef>
                <a:spcPts val="1000"/>
              </a:spcBef>
              <a:spcAft>
                <a:spcPts val="1600"/>
              </a:spcAft>
              <a:buClr>
                <a:schemeClr val="lt1"/>
              </a:buClr>
              <a:buSzPts val="3000"/>
              <a:buNone/>
            </a:pPr>
            <a:br>
              <a:rPr lang="en-US"/>
            </a:br>
            <a:endParaRPr/>
          </a:p>
        </p:txBody>
      </p:sp>
      <p:sp>
        <p:nvSpPr>
          <p:cNvPr id="216" name="Google Shape;216;p28"/>
          <p:cNvSpPr txBox="1"/>
          <p:nvPr>
            <p:ph idx="5" type="body"/>
          </p:nvPr>
        </p:nvSpPr>
        <p:spPr>
          <a:xfrm>
            <a:off x="4346200" y="3665348"/>
            <a:ext cx="7007600" cy="2457519"/>
          </a:xfrm>
          <a:prstGeom prst="rect">
            <a:avLst/>
          </a:prstGeom>
          <a:noFill/>
          <a:ln>
            <a:noFill/>
          </a:ln>
        </p:spPr>
        <p:txBody>
          <a:bodyPr anchorCtr="0" anchor="t" bIns="45700" lIns="91425" spcFirstLastPara="1" rIns="91425" wrap="square" tIns="45700">
            <a:noAutofit/>
          </a:bodyPr>
          <a:lstStyle/>
          <a:p>
            <a:pPr indent="-180000" lvl="0" marL="180000" rtl="0" algn="ctr">
              <a:lnSpc>
                <a:spcPct val="90000"/>
              </a:lnSpc>
              <a:spcBef>
                <a:spcPts val="0"/>
              </a:spcBef>
              <a:spcAft>
                <a:spcPts val="0"/>
              </a:spcAft>
              <a:buSzPts val="1200"/>
              <a:buChar char="●"/>
            </a:pPr>
            <a:r>
              <a:rPr b="0" i="0" lang="en-US" sz="1200" u="none" strike="noStrike">
                <a:latin typeface="Verdana"/>
                <a:ea typeface="Verdana"/>
                <a:cs typeface="Verdana"/>
                <a:sym typeface="Verdana"/>
              </a:rPr>
              <a:t>Whether you are pursuing a </a:t>
            </a:r>
            <a:r>
              <a:rPr b="0" i="0" lang="en-US" sz="1200" u="sng" strike="noStrike">
                <a:solidFill>
                  <a:schemeClr val="hlink"/>
                </a:solidFill>
                <a:latin typeface="Verdana"/>
                <a:ea typeface="Verdana"/>
                <a:cs typeface="Verdana"/>
                <a:sym typeface="Verdana"/>
                <a:hlinkClick r:id="rId3"/>
              </a:rPr>
              <a:t>Master's of Science in Counseling</a:t>
            </a:r>
            <a:r>
              <a:rPr b="0" i="0" lang="en-US" sz="1200" u="none" strike="noStrike">
                <a:latin typeface="Verdana"/>
                <a:ea typeface="Verdana"/>
                <a:cs typeface="Verdana"/>
                <a:sym typeface="Verdana"/>
              </a:rPr>
              <a:t> or </a:t>
            </a:r>
            <a:r>
              <a:rPr b="0" i="0" lang="en-US" sz="1200" u="sng" strike="noStrike">
                <a:solidFill>
                  <a:schemeClr val="hlink"/>
                </a:solidFill>
                <a:latin typeface="Verdana"/>
                <a:ea typeface="Verdana"/>
                <a:cs typeface="Verdana"/>
                <a:sym typeface="Verdana"/>
                <a:hlinkClick r:id="rId4"/>
              </a:rPr>
              <a:t>Doctorate in Counselor Education and Supervision</a:t>
            </a:r>
            <a:r>
              <a:rPr b="0" i="0" lang="en-US" sz="1200" u="none" strike="noStrike">
                <a:latin typeface="Verdana"/>
                <a:ea typeface="Verdana"/>
                <a:cs typeface="Verdana"/>
                <a:sym typeface="Verdana"/>
              </a:rPr>
              <a:t>, the Counseling Program at the </a:t>
            </a:r>
            <a:r>
              <a:rPr lang="en-US" sz="1200">
                <a:latin typeface="Verdana"/>
                <a:ea typeface="Verdana"/>
                <a:cs typeface="Verdana"/>
                <a:sym typeface="Verdana"/>
              </a:rPr>
              <a:t>Husson University </a:t>
            </a:r>
            <a:r>
              <a:rPr b="0" i="0" lang="en-US" sz="1200" u="none" strike="noStrike">
                <a:latin typeface="Verdana"/>
                <a:ea typeface="Verdana"/>
                <a:cs typeface="Verdana"/>
                <a:sym typeface="Verdana"/>
              </a:rPr>
              <a:t>provides you the knowledge and experience to approach your passion to support others with creativity and divergent thinking.</a:t>
            </a:r>
            <a:endParaRPr b="0" sz="1200"/>
          </a:p>
          <a:p>
            <a:pPr indent="-180000" lvl="0" marL="180000" rtl="0" algn="ctr">
              <a:lnSpc>
                <a:spcPct val="90000"/>
              </a:lnSpc>
              <a:spcBef>
                <a:spcPts val="0"/>
              </a:spcBef>
              <a:spcAft>
                <a:spcPts val="0"/>
              </a:spcAft>
              <a:buSzPts val="1200"/>
              <a:buChar char="●"/>
            </a:pPr>
            <a:r>
              <a:rPr b="0" i="0" lang="en-US" sz="1200" u="none" strike="noStrike">
                <a:latin typeface="Verdana"/>
                <a:ea typeface="Verdana"/>
                <a:cs typeface="Verdana"/>
                <a:sym typeface="Verdana"/>
              </a:rPr>
              <a:t> </a:t>
            </a:r>
            <a:endParaRPr b="0" sz="1200"/>
          </a:p>
          <a:p>
            <a:pPr indent="-180000" lvl="0" marL="180000" rtl="0" algn="ctr">
              <a:lnSpc>
                <a:spcPct val="90000"/>
              </a:lnSpc>
              <a:spcBef>
                <a:spcPts val="0"/>
              </a:spcBef>
              <a:spcAft>
                <a:spcPts val="0"/>
              </a:spcAft>
              <a:buSzPts val="1200"/>
              <a:buChar char="●"/>
            </a:pPr>
            <a:r>
              <a:rPr b="0" i="0" lang="en-US" sz="1200" u="none" strike="noStrike">
                <a:latin typeface="Verdana"/>
                <a:ea typeface="Verdana"/>
                <a:cs typeface="Verdana"/>
                <a:sym typeface="Verdana"/>
              </a:rPr>
              <a:t>Our programs encourage self-examination and personal growth as you develop state-of-the-art, research-based counseling competencies. Informal interactions between faculty and students and small class environments provide a sense of community amongst those in the program. Intensive class discussions, experiential learning and opportunities for scholarly activity.</a:t>
            </a:r>
            <a:endParaRPr b="0" sz="1200"/>
          </a:p>
          <a:p>
            <a:pPr indent="-180000" lvl="0" marL="180000" rtl="0" algn="ctr">
              <a:lnSpc>
                <a:spcPct val="90000"/>
              </a:lnSpc>
              <a:spcBef>
                <a:spcPts val="0"/>
              </a:spcBef>
              <a:spcAft>
                <a:spcPts val="0"/>
              </a:spcAft>
              <a:buSzPts val="1200"/>
              <a:buChar char="●"/>
            </a:pPr>
            <a:r>
              <a:rPr b="0" i="0" lang="en-US" sz="1200" u="none" strike="noStrike">
                <a:latin typeface="Verdana"/>
                <a:ea typeface="Verdana"/>
                <a:cs typeface="Verdana"/>
                <a:sym typeface="Verdana"/>
              </a:rPr>
              <a:t> </a:t>
            </a:r>
            <a:endParaRPr b="0" sz="1200"/>
          </a:p>
          <a:p>
            <a:pPr indent="-179999" lvl="0" marL="179999" rtl="0" algn="ctr">
              <a:lnSpc>
                <a:spcPct val="90000"/>
              </a:lnSpc>
              <a:spcBef>
                <a:spcPts val="0"/>
              </a:spcBef>
              <a:spcAft>
                <a:spcPts val="0"/>
              </a:spcAft>
              <a:buSzPts val="1200"/>
              <a:buChar char="●"/>
            </a:pPr>
            <a:r>
              <a:rPr b="1" i="0" lang="en-US" sz="1200" u="none" strike="noStrike">
                <a:latin typeface="Verdana"/>
                <a:ea typeface="Verdana"/>
                <a:cs typeface="Verdana"/>
                <a:sym typeface="Verdana"/>
              </a:rPr>
              <a:t>Our required counseling courses are conveniently Face-to-Face (F2F) at two locations, </a:t>
            </a:r>
            <a:r>
              <a:rPr b="1" lang="en-US" sz="1200">
                <a:latin typeface="Verdana"/>
                <a:ea typeface="Verdana"/>
                <a:cs typeface="Verdana"/>
                <a:sym typeface="Verdana"/>
              </a:rPr>
              <a:t>on </a:t>
            </a:r>
            <a:r>
              <a:rPr b="1" i="0" lang="en-US" sz="1200" u="none" strike="noStrike">
                <a:latin typeface="Verdana"/>
                <a:ea typeface="Verdana"/>
                <a:cs typeface="Verdana"/>
                <a:sym typeface="Verdana"/>
              </a:rPr>
              <a:t>Campus or </a:t>
            </a:r>
            <a:r>
              <a:rPr b="1" lang="en-US" sz="1200" u="none">
                <a:latin typeface="Verdana"/>
                <a:ea typeface="Verdana"/>
                <a:cs typeface="Verdana"/>
                <a:sym typeface="Verdana"/>
              </a:rPr>
              <a:t>Live </a:t>
            </a:r>
            <a:r>
              <a:rPr b="1" lang="en-US" sz="1200">
                <a:latin typeface="Verdana"/>
                <a:ea typeface="Verdana"/>
                <a:cs typeface="Verdana"/>
                <a:sym typeface="Verdana"/>
              </a:rPr>
              <a:t>classes</a:t>
            </a:r>
            <a:r>
              <a:rPr b="1" i="0" lang="en-US" sz="1200" u="none" strike="noStrike">
                <a:latin typeface="Verdana"/>
                <a:ea typeface="Verdana"/>
                <a:cs typeface="Verdana"/>
                <a:sym typeface="Verdana"/>
              </a:rPr>
              <a:t>. </a:t>
            </a:r>
            <a:br>
              <a:rPr b="0" lang="en-US" sz="1200"/>
            </a:br>
            <a:endParaRPr sz="1200"/>
          </a:p>
        </p:txBody>
      </p:sp>
      <p:sp>
        <p:nvSpPr>
          <p:cNvPr id="217" name="Google Shape;217;p28"/>
          <p:cNvSpPr txBox="1"/>
          <p:nvPr>
            <p:ph idx="11" type="ftr"/>
          </p:nvPr>
        </p:nvSpPr>
        <p:spPr>
          <a:xfrm>
            <a:off x="838200" y="6118484"/>
            <a:ext cx="339876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ADD A FOOTER</a:t>
            </a:r>
            <a:endParaRPr/>
          </a:p>
        </p:txBody>
      </p:sp>
      <p:sp>
        <p:nvSpPr>
          <p:cNvPr id="218" name="Google Shape;218;p28"/>
          <p:cNvSpPr txBox="1"/>
          <p:nvPr>
            <p:ph idx="12" type="sldNum"/>
          </p:nvPr>
        </p:nvSpPr>
        <p:spPr>
          <a:xfrm>
            <a:off x="5821279" y="6118484"/>
            <a:ext cx="549442"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9"/>
          <p:cNvSpPr txBox="1"/>
          <p:nvPr>
            <p:ph type="title"/>
          </p:nvPr>
        </p:nvSpPr>
        <p:spPr>
          <a:xfrm>
            <a:off x="838199" y="509681"/>
            <a:ext cx="10515600" cy="1325563"/>
          </a:xfrm>
          <a:prstGeom prst="rect">
            <a:avLst/>
          </a:prstGeom>
          <a:noFill/>
          <a:ln>
            <a:noFill/>
          </a:ln>
        </p:spPr>
        <p:txBody>
          <a:bodyPr anchorCtr="0" anchor="ctr" bIns="45700" lIns="0" spcFirstLastPara="1" rIns="0" wrap="square" tIns="45700">
            <a:normAutofit/>
          </a:bodyPr>
          <a:lstStyle/>
          <a:p>
            <a:pPr indent="0" lvl="0" marL="0" rtl="0" algn="ctr">
              <a:lnSpc>
                <a:spcPct val="90000"/>
              </a:lnSpc>
              <a:spcBef>
                <a:spcPts val="0"/>
              </a:spcBef>
              <a:spcAft>
                <a:spcPts val="0"/>
              </a:spcAft>
              <a:buClr>
                <a:schemeClr val="lt1"/>
              </a:buClr>
              <a:buSzPts val="5000"/>
              <a:buFont typeface="Gill Sans"/>
              <a:buNone/>
            </a:pPr>
            <a:r>
              <a:rPr lang="en-US"/>
              <a:t>More Information on Enrollment</a:t>
            </a:r>
            <a:endParaRPr/>
          </a:p>
        </p:txBody>
      </p:sp>
      <p:sp>
        <p:nvSpPr>
          <p:cNvPr id="224" name="Google Shape;224;p29"/>
          <p:cNvSpPr txBox="1"/>
          <p:nvPr>
            <p:ph idx="1" type="body"/>
          </p:nvPr>
        </p:nvSpPr>
        <p:spPr>
          <a:xfrm>
            <a:off x="838198" y="1883772"/>
            <a:ext cx="10515601" cy="4599837"/>
          </a:xfrm>
          <a:prstGeom prst="rect">
            <a:avLst/>
          </a:prstGeom>
          <a:noFill/>
          <a:ln>
            <a:noFill/>
          </a:ln>
        </p:spPr>
        <p:txBody>
          <a:bodyPr anchorCtr="0" anchor="t" bIns="45700" lIns="0" spcFirstLastPara="1" rIns="0" wrap="square" tIns="45700">
            <a:noAutofit/>
          </a:bodyPr>
          <a:lstStyle/>
          <a:p>
            <a:pPr indent="0" lvl="0" marL="0" rtl="0" algn="ctr">
              <a:lnSpc>
                <a:spcPct val="90000"/>
              </a:lnSpc>
              <a:spcBef>
                <a:spcPts val="0"/>
              </a:spcBef>
              <a:spcAft>
                <a:spcPts val="0"/>
              </a:spcAft>
              <a:buClr>
                <a:schemeClr val="lt1"/>
              </a:buClr>
              <a:buSzPts val="1800"/>
              <a:buNone/>
            </a:pPr>
            <a:r>
              <a:rPr b="0" i="0" lang="en-US" sz="2600" u="none" strike="noStrike">
                <a:solidFill>
                  <a:schemeClr val="lt1"/>
                </a:solidFill>
                <a:latin typeface="Arial"/>
                <a:ea typeface="Arial"/>
                <a:cs typeface="Arial"/>
                <a:sym typeface="Arial"/>
              </a:rPr>
              <a:t> Is the program accredited ? Is it CACREP, CORE, APA or CSWE?</a:t>
            </a:r>
            <a:endParaRPr b="0" sz="3100">
              <a:solidFill>
                <a:schemeClr val="lt1"/>
              </a:solidFill>
            </a:endParaRPr>
          </a:p>
          <a:p>
            <a:pPr indent="0" lvl="0" marL="0" rtl="0" algn="ctr">
              <a:lnSpc>
                <a:spcPct val="90000"/>
              </a:lnSpc>
              <a:spcBef>
                <a:spcPts val="1000"/>
              </a:spcBef>
              <a:spcAft>
                <a:spcPts val="0"/>
              </a:spcAft>
              <a:buClr>
                <a:schemeClr val="lt1"/>
              </a:buClr>
              <a:buSzPts val="2300"/>
              <a:buNone/>
            </a:pPr>
            <a:br>
              <a:rPr lang="en-US" sz="3100">
                <a:solidFill>
                  <a:schemeClr val="lt1"/>
                </a:solidFill>
              </a:rPr>
            </a:br>
            <a:r>
              <a:rPr lang="en-US" sz="2150">
                <a:solidFill>
                  <a:schemeClr val="lt1"/>
                </a:solidFill>
              </a:rPr>
              <a:t>Requirements of a Master of Science degree in Clinical Mental Health Counseling Program are a total of 63 credit hours which includes a practicum (6 credit hours) as well as a 900-hour internship (9 credit hours) in a clinical field placement approved by the Counseling Program.</a:t>
            </a:r>
            <a:endParaRPr b="1" sz="2650">
              <a:solidFill>
                <a:schemeClr val="lt1"/>
              </a:solidFill>
            </a:endParaRPr>
          </a:p>
          <a:p>
            <a:pPr indent="0" lvl="0" marL="0" rtl="0" algn="ctr">
              <a:lnSpc>
                <a:spcPct val="90000"/>
              </a:lnSpc>
              <a:spcBef>
                <a:spcPts val="1800"/>
              </a:spcBef>
              <a:spcAft>
                <a:spcPts val="1600"/>
              </a:spcAft>
              <a:buClr>
                <a:schemeClr val="lt1"/>
              </a:buClr>
              <a:buSzPts val="2300"/>
              <a:buNone/>
            </a:pPr>
            <a:br>
              <a:rPr lang="en-US" sz="3100">
                <a:solidFill>
                  <a:schemeClr val="lt1"/>
                </a:solidFill>
              </a:rPr>
            </a:br>
            <a:endParaRPr sz="3100">
              <a:solidFill>
                <a:schemeClr val="lt1"/>
              </a:solidFill>
            </a:endParaRPr>
          </a:p>
        </p:txBody>
      </p:sp>
      <p:sp>
        <p:nvSpPr>
          <p:cNvPr id="225" name="Google Shape;225;p29"/>
          <p:cNvSpPr txBox="1"/>
          <p:nvPr>
            <p:ph idx="11" type="ftr"/>
          </p:nvPr>
        </p:nvSpPr>
        <p:spPr>
          <a:xfrm>
            <a:off x="838200" y="6118484"/>
            <a:ext cx="339876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ADD A FOOTER</a:t>
            </a:r>
            <a:endParaRPr/>
          </a:p>
        </p:txBody>
      </p:sp>
      <p:sp>
        <p:nvSpPr>
          <p:cNvPr id="226" name="Google Shape;226;p29"/>
          <p:cNvSpPr txBox="1"/>
          <p:nvPr>
            <p:ph idx="12" type="sldNum"/>
          </p:nvPr>
        </p:nvSpPr>
        <p:spPr>
          <a:xfrm>
            <a:off x="5821279" y="6118484"/>
            <a:ext cx="549442"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pic>
        <p:nvPicPr>
          <p:cNvPr id="227" name="Google Shape;227;p29"/>
          <p:cNvPicPr preferRelativeResize="0"/>
          <p:nvPr/>
        </p:nvPicPr>
        <p:blipFill rotWithShape="1">
          <a:blip r:embed="rId3">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0"/>
          <p:cNvSpPr txBox="1"/>
          <p:nvPr>
            <p:ph type="title"/>
          </p:nvPr>
        </p:nvSpPr>
        <p:spPr>
          <a:xfrm>
            <a:off x="838200" y="1073887"/>
            <a:ext cx="7582786" cy="4699591"/>
          </a:xfrm>
          <a:prstGeom prst="rect">
            <a:avLst/>
          </a:prstGeom>
          <a:noFill/>
          <a:ln>
            <a:noFill/>
          </a:ln>
        </p:spPr>
        <p:txBody>
          <a:bodyPr anchorCtr="0" anchor="ctr" bIns="45700" lIns="0" spcFirstLastPara="1" rIns="0" wrap="square" tIns="45700">
            <a:noAutofit/>
          </a:bodyPr>
          <a:lstStyle/>
          <a:p>
            <a:pPr indent="0" lvl="0" marL="0" rtl="0" algn="ctr">
              <a:lnSpc>
                <a:spcPct val="90000"/>
              </a:lnSpc>
              <a:spcBef>
                <a:spcPts val="0"/>
              </a:spcBef>
              <a:spcAft>
                <a:spcPts val="0"/>
              </a:spcAft>
              <a:buClr>
                <a:schemeClr val="lt1"/>
              </a:buClr>
              <a:buSzPts val="1440"/>
              <a:buFont typeface="Arial"/>
              <a:buNone/>
            </a:pPr>
            <a:r>
              <a:rPr b="0" i="0" lang="en-US" sz="1540" u="sng" strike="noStrike">
                <a:latin typeface="Arial"/>
                <a:ea typeface="Arial"/>
                <a:cs typeface="Arial"/>
                <a:sym typeface="Arial"/>
              </a:rPr>
              <a:t>Name one faculty member in the department and what their research focus is?</a:t>
            </a:r>
            <a:br>
              <a:rPr b="0" i="0" lang="en-US" sz="1180" u="none" strike="noStrike">
                <a:latin typeface="Arial"/>
                <a:ea typeface="Arial"/>
                <a:cs typeface="Arial"/>
                <a:sym typeface="Arial"/>
              </a:rPr>
            </a:br>
            <a:br>
              <a:rPr lang="en-US" sz="1180">
                <a:latin typeface="Arial"/>
                <a:ea typeface="Arial"/>
                <a:cs typeface="Arial"/>
                <a:sym typeface="Arial"/>
              </a:rPr>
            </a:br>
            <a:r>
              <a:rPr b="0" i="0" lang="en-US" sz="1180" u="none" strike="noStrike">
                <a:latin typeface="Arial"/>
                <a:ea typeface="Arial"/>
                <a:cs typeface="Arial"/>
                <a:sym typeface="Arial"/>
              </a:rPr>
              <a:t>* </a:t>
            </a:r>
            <a:r>
              <a:rPr b="1" i="0" lang="en-US" sz="1180">
                <a:latin typeface="Arial Black"/>
                <a:ea typeface="Arial Black"/>
                <a:cs typeface="Arial Black"/>
                <a:sym typeface="Arial Black"/>
              </a:rPr>
              <a:t>COUNSELING PROGRAM FACULTY</a:t>
            </a:r>
            <a:br>
              <a:rPr b="1" i="0" lang="en-US" sz="1180">
                <a:latin typeface="Arial Black"/>
                <a:ea typeface="Arial Black"/>
                <a:cs typeface="Arial Black"/>
                <a:sym typeface="Arial Black"/>
              </a:rPr>
            </a:br>
            <a:br>
              <a:rPr lang="en-US" sz="1180"/>
            </a:br>
            <a:r>
              <a:rPr b="1" lang="en-US" sz="1090" u="sng">
                <a:hlinkClick r:id="rId3"/>
              </a:rPr>
              <a:t>Rebecca Edelman, PhD, NCC</a:t>
            </a:r>
            <a:endParaRPr b="1" sz="1090" u="sng"/>
          </a:p>
          <a:p>
            <a:pPr indent="0" lvl="0" marL="0" rtl="0" algn="ctr">
              <a:lnSpc>
                <a:spcPct val="140000"/>
              </a:lnSpc>
              <a:spcBef>
                <a:spcPts val="0"/>
              </a:spcBef>
              <a:spcAft>
                <a:spcPts val="0"/>
              </a:spcAft>
              <a:buSzPts val="990"/>
              <a:buNone/>
            </a:pPr>
            <a:r>
              <a:rPr lang="en-US" sz="1090"/>
              <a:t>Assistant Professor</a:t>
            </a:r>
            <a:endParaRPr sz="1090"/>
          </a:p>
          <a:p>
            <a:pPr indent="0" lvl="0" marL="0" rtl="0" algn="ctr">
              <a:lnSpc>
                <a:spcPct val="140000"/>
              </a:lnSpc>
              <a:spcBef>
                <a:spcPts val="0"/>
              </a:spcBef>
              <a:spcAft>
                <a:spcPts val="0"/>
              </a:spcAft>
              <a:buSzPts val="990"/>
              <a:buNone/>
            </a:pPr>
            <a:r>
              <a:rPr lang="en-US" sz="1090"/>
              <a:t>207.973.1014</a:t>
            </a:r>
            <a:endParaRPr sz="1090"/>
          </a:p>
          <a:p>
            <a:pPr indent="0" lvl="0" marL="0" rtl="0" algn="ctr">
              <a:lnSpc>
                <a:spcPct val="140000"/>
              </a:lnSpc>
              <a:spcBef>
                <a:spcPts val="0"/>
              </a:spcBef>
              <a:spcAft>
                <a:spcPts val="0"/>
              </a:spcAft>
              <a:buSzPts val="990"/>
              <a:buNone/>
            </a:pPr>
            <a:r>
              <a:rPr lang="en-US" sz="1090"/>
              <a:t>edelmanr@husson.edu</a:t>
            </a:r>
            <a:endParaRPr sz="1090"/>
          </a:p>
          <a:p>
            <a:pPr indent="0" lvl="0" marL="0" rtl="0" algn="ctr">
              <a:lnSpc>
                <a:spcPct val="140000"/>
              </a:lnSpc>
              <a:spcBef>
                <a:spcPts val="0"/>
              </a:spcBef>
              <a:spcAft>
                <a:spcPts val="0"/>
              </a:spcAft>
              <a:buSzPts val="990"/>
              <a:buNone/>
            </a:pPr>
            <a:r>
              <a:rPr lang="en-US" sz="1090"/>
              <a:t>101D Darling Learning Center</a:t>
            </a:r>
            <a:endParaRPr sz="1090"/>
          </a:p>
          <a:p>
            <a:pPr indent="0" lvl="0" marL="0" rtl="0" algn="ctr">
              <a:lnSpc>
                <a:spcPct val="140000"/>
              </a:lnSpc>
              <a:spcBef>
                <a:spcPts val="0"/>
              </a:spcBef>
              <a:spcAft>
                <a:spcPts val="0"/>
              </a:spcAft>
              <a:buSzPts val="990"/>
              <a:buNone/>
            </a:pPr>
            <a:r>
              <a:rPr lang="en-US" sz="1090"/>
              <a:t>Husson University</a:t>
            </a:r>
            <a:endParaRPr sz="1090"/>
          </a:p>
          <a:p>
            <a:pPr indent="0" lvl="0" marL="0" rtl="0" algn="ctr">
              <a:lnSpc>
                <a:spcPct val="140000"/>
              </a:lnSpc>
              <a:spcBef>
                <a:spcPts val="0"/>
              </a:spcBef>
              <a:spcAft>
                <a:spcPts val="0"/>
              </a:spcAft>
              <a:buSzPts val="990"/>
              <a:buNone/>
            </a:pPr>
            <a:r>
              <a:rPr lang="en-US" sz="1090"/>
              <a:t>1 College Circle</a:t>
            </a:r>
            <a:endParaRPr sz="1090"/>
          </a:p>
          <a:p>
            <a:pPr indent="0" lvl="0" marL="0" rtl="0" algn="ctr">
              <a:lnSpc>
                <a:spcPct val="140000"/>
              </a:lnSpc>
              <a:spcBef>
                <a:spcPts val="0"/>
              </a:spcBef>
              <a:spcAft>
                <a:spcPts val="0"/>
              </a:spcAft>
              <a:buSzPts val="990"/>
              <a:buNone/>
            </a:pPr>
            <a:r>
              <a:rPr lang="en-US" sz="1090"/>
              <a:t>Bangor, Maine 04401</a:t>
            </a:r>
            <a:endParaRPr sz="1090"/>
          </a:p>
          <a:p>
            <a:pPr indent="0" lvl="0" marL="0" rtl="0" algn="ctr">
              <a:lnSpc>
                <a:spcPct val="90000"/>
              </a:lnSpc>
              <a:spcBef>
                <a:spcPts val="0"/>
              </a:spcBef>
              <a:spcAft>
                <a:spcPts val="0"/>
              </a:spcAft>
              <a:buClr>
                <a:schemeClr val="lt1"/>
              </a:buClr>
              <a:buSzPts val="1440"/>
              <a:buFont typeface="Arial"/>
              <a:buNone/>
            </a:pPr>
            <a:br>
              <a:rPr b="0" i="0" lang="en-US" sz="1180">
                <a:latin typeface="Roboto"/>
                <a:ea typeface="Roboto"/>
                <a:cs typeface="Roboto"/>
                <a:sym typeface="Roboto"/>
              </a:rPr>
            </a:br>
            <a:br>
              <a:rPr b="0" i="0" lang="en-US" sz="1540" u="sng">
                <a:latin typeface="Roboto"/>
                <a:ea typeface="Roboto"/>
                <a:cs typeface="Roboto"/>
                <a:sym typeface="Roboto"/>
              </a:rPr>
            </a:br>
            <a:r>
              <a:rPr b="0" i="0" lang="en-US" sz="1540" u="sng" strike="noStrike">
                <a:latin typeface="Arial"/>
                <a:ea typeface="Arial"/>
                <a:cs typeface="Arial"/>
                <a:sym typeface="Arial"/>
              </a:rPr>
              <a:t> How much is tuition?</a:t>
            </a:r>
            <a:br>
              <a:rPr b="0" i="0" lang="en-US" sz="1270" u="sng" strike="noStrike">
                <a:latin typeface="Arial"/>
                <a:ea typeface="Arial"/>
                <a:cs typeface="Arial"/>
                <a:sym typeface="Arial"/>
              </a:rPr>
            </a:br>
            <a:br>
              <a:rPr b="0" i="0" lang="en-US" sz="1270" u="sng" strike="noStrike">
                <a:latin typeface="Arial"/>
                <a:ea typeface="Arial"/>
                <a:cs typeface="Arial"/>
                <a:sym typeface="Arial"/>
              </a:rPr>
            </a:br>
            <a:r>
              <a:rPr b="1" lang="en-US" sz="1200"/>
              <a:t>$717 per credit hour</a:t>
            </a:r>
            <a:endParaRPr b="1" sz="1200"/>
          </a:p>
          <a:p>
            <a:pPr indent="0" lvl="0" marL="0" rtl="0" algn="ctr">
              <a:lnSpc>
                <a:spcPct val="140000"/>
              </a:lnSpc>
              <a:spcBef>
                <a:spcPts val="0"/>
              </a:spcBef>
              <a:spcAft>
                <a:spcPts val="0"/>
              </a:spcAft>
              <a:buNone/>
            </a:pPr>
            <a:r>
              <a:rPr b="1" lang="en-US" sz="1200"/>
              <a:t>Comprehensive Fee</a:t>
            </a:r>
            <a:r>
              <a:rPr lang="en-US" sz="1200"/>
              <a:t> - students registered for 9 or more credits per semester.</a:t>
            </a:r>
            <a:endParaRPr sz="1200"/>
          </a:p>
          <a:p>
            <a:pPr indent="0" lvl="0" marL="0" rtl="0" algn="ctr">
              <a:lnSpc>
                <a:spcPct val="140000"/>
              </a:lnSpc>
              <a:spcBef>
                <a:spcPts val="0"/>
              </a:spcBef>
              <a:spcAft>
                <a:spcPts val="0"/>
              </a:spcAft>
              <a:buNone/>
            </a:pPr>
            <a:r>
              <a:rPr lang="en-US" sz="1200"/>
              <a:t>$495 per semester; $990 per academic year.</a:t>
            </a:r>
            <a:endParaRPr sz="1200"/>
          </a:p>
          <a:p>
            <a:pPr indent="0" lvl="0" marL="0" rtl="0" algn="ctr">
              <a:lnSpc>
                <a:spcPct val="140000"/>
              </a:lnSpc>
              <a:spcBef>
                <a:spcPts val="0"/>
              </a:spcBef>
              <a:spcAft>
                <a:spcPts val="0"/>
              </a:spcAft>
              <a:buNone/>
            </a:pPr>
            <a:r>
              <a:rPr b="1" lang="en-US" sz="1200"/>
              <a:t>Comprehensive Fee</a:t>
            </a:r>
            <a:r>
              <a:rPr lang="en-US" sz="1200"/>
              <a:t> - students registered for 6-8 credits per semester.</a:t>
            </a:r>
            <a:endParaRPr sz="1200"/>
          </a:p>
          <a:p>
            <a:pPr indent="0" lvl="0" marL="0" rtl="0" algn="ctr">
              <a:lnSpc>
                <a:spcPct val="140000"/>
              </a:lnSpc>
              <a:spcBef>
                <a:spcPts val="0"/>
              </a:spcBef>
              <a:spcAft>
                <a:spcPts val="0"/>
              </a:spcAft>
              <a:buNone/>
            </a:pPr>
            <a:r>
              <a:rPr lang="en-US" sz="1200"/>
              <a:t>$330 per semester; $660 per academic year.</a:t>
            </a:r>
            <a:endParaRPr sz="1200"/>
          </a:p>
          <a:p>
            <a:pPr indent="0" lvl="0" marL="0" rtl="0" algn="ctr">
              <a:lnSpc>
                <a:spcPct val="140000"/>
              </a:lnSpc>
              <a:spcBef>
                <a:spcPts val="0"/>
              </a:spcBef>
              <a:spcAft>
                <a:spcPts val="0"/>
              </a:spcAft>
              <a:buNone/>
            </a:pPr>
            <a:r>
              <a:rPr b="1" lang="en-US" sz="1200"/>
              <a:t>Comprehensive Fee</a:t>
            </a:r>
            <a:r>
              <a:rPr lang="en-US" sz="1200"/>
              <a:t> - students registered for less than 6 credits per semester.</a:t>
            </a:r>
            <a:endParaRPr sz="1200"/>
          </a:p>
          <a:p>
            <a:pPr indent="0" lvl="0" marL="0" rtl="0" algn="ctr">
              <a:lnSpc>
                <a:spcPct val="140000"/>
              </a:lnSpc>
              <a:spcBef>
                <a:spcPts val="0"/>
              </a:spcBef>
              <a:spcAft>
                <a:spcPts val="0"/>
              </a:spcAft>
              <a:buNone/>
            </a:pPr>
            <a:r>
              <a:rPr lang="en-US" sz="1200"/>
              <a:t>$120 per semester; $240 per academic year.</a:t>
            </a:r>
            <a:endParaRPr sz="1200"/>
          </a:p>
          <a:p>
            <a:pPr indent="0" lvl="0" marL="0" rtl="0" algn="ctr">
              <a:lnSpc>
                <a:spcPct val="90000"/>
              </a:lnSpc>
              <a:spcBef>
                <a:spcPts val="0"/>
              </a:spcBef>
              <a:spcAft>
                <a:spcPts val="0"/>
              </a:spcAft>
              <a:buClr>
                <a:schemeClr val="lt1"/>
              </a:buClr>
              <a:buSzPts val="1440"/>
              <a:buFont typeface="Arial"/>
              <a:buNone/>
            </a:pPr>
            <a:br>
              <a:rPr b="0" lang="en-US" sz="820"/>
            </a:br>
            <a:br>
              <a:rPr lang="en-US" sz="820"/>
            </a:br>
            <a:br>
              <a:rPr b="0" i="0" lang="en-US" sz="820">
                <a:latin typeface="Roboto"/>
                <a:ea typeface="Roboto"/>
                <a:cs typeface="Roboto"/>
                <a:sym typeface="Roboto"/>
              </a:rPr>
            </a:br>
            <a:br>
              <a:rPr b="0" lang="en-US" sz="820"/>
            </a:br>
            <a:br>
              <a:rPr lang="en-US" sz="820"/>
            </a:br>
            <a:br>
              <a:rPr b="0" lang="en-US" sz="1180"/>
            </a:br>
            <a:br>
              <a:rPr lang="en-US" sz="1180"/>
            </a:br>
            <a:endParaRPr sz="1180"/>
          </a:p>
        </p:txBody>
      </p:sp>
      <p:sp>
        <p:nvSpPr>
          <p:cNvPr id="233" name="Google Shape;233;p30"/>
          <p:cNvSpPr txBox="1"/>
          <p:nvPr>
            <p:ph idx="11" type="ftr"/>
          </p:nvPr>
        </p:nvSpPr>
        <p:spPr>
          <a:xfrm>
            <a:off x="838200" y="6118484"/>
            <a:ext cx="339876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30"/>
          <p:cNvSpPr txBox="1"/>
          <p:nvPr>
            <p:ph idx="12" type="sldNum"/>
          </p:nvPr>
        </p:nvSpPr>
        <p:spPr>
          <a:xfrm>
            <a:off x="5821279" y="6118484"/>
            <a:ext cx="549442"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pic>
        <p:nvPicPr>
          <p:cNvPr id="235" name="Google Shape;235;p30"/>
          <p:cNvPicPr preferRelativeResize="0"/>
          <p:nvPr/>
        </p:nvPicPr>
        <p:blipFill rotWithShape="1">
          <a:blip r:embed="rId4">
            <a:alphaModFix/>
          </a:blip>
          <a:srcRect b="0" l="16729" r="16723" t="0"/>
          <a:stretch/>
        </p:blipFill>
        <p:spPr>
          <a:xfrm>
            <a:off x="8912257" y="268872"/>
            <a:ext cx="2888997" cy="2888997"/>
          </a:xfrm>
          <a:prstGeom prst="rect">
            <a:avLst/>
          </a:prstGeom>
          <a:noFill/>
          <a:ln>
            <a:noFill/>
          </a:ln>
        </p:spPr>
      </p:pic>
      <p:pic>
        <p:nvPicPr>
          <p:cNvPr id="236" name="Google Shape;236;p30"/>
          <p:cNvPicPr preferRelativeResize="0"/>
          <p:nvPr/>
        </p:nvPicPr>
        <p:blipFill rotWithShape="1">
          <a:blip r:embed="rId5">
            <a:alphaModFix/>
          </a:blip>
          <a:srcRect b="16852" l="0" r="0" t="16852"/>
          <a:stretch/>
        </p:blipFill>
        <p:spPr>
          <a:xfrm>
            <a:off x="8912257" y="3429000"/>
            <a:ext cx="2888997" cy="29018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ph type="title"/>
          </p:nvPr>
        </p:nvSpPr>
        <p:spPr>
          <a:xfrm>
            <a:off x="788670" y="499427"/>
            <a:ext cx="4357688" cy="1325563"/>
          </a:xfrm>
          <a:prstGeom prst="rect">
            <a:avLst/>
          </a:prstGeom>
          <a:noFill/>
          <a:ln>
            <a:noFill/>
          </a:ln>
        </p:spPr>
        <p:txBody>
          <a:bodyPr anchorCtr="0" anchor="ctr" bIns="45700" lIns="0" spcFirstLastPara="1" rIns="0" wrap="square" tIns="45700">
            <a:normAutofit fontScale="90000"/>
          </a:bodyPr>
          <a:lstStyle/>
          <a:p>
            <a:pPr indent="0" lvl="0" marL="0" rtl="0" algn="ctr">
              <a:lnSpc>
                <a:spcPct val="90000"/>
              </a:lnSpc>
              <a:spcBef>
                <a:spcPts val="0"/>
              </a:spcBef>
              <a:spcAft>
                <a:spcPts val="0"/>
              </a:spcAft>
              <a:buClr>
                <a:schemeClr val="lt1"/>
              </a:buClr>
              <a:buSzPct val="100000"/>
              <a:buFont typeface="Arial"/>
              <a:buNone/>
            </a:pPr>
            <a:r>
              <a:rPr b="0" i="0" lang="en-US" sz="1800" u="none" strike="noStrike">
                <a:latin typeface="Arial"/>
                <a:ea typeface="Arial"/>
                <a:cs typeface="Arial"/>
                <a:sym typeface="Arial"/>
              </a:rPr>
              <a:t>What is the job market for this job with this degree?</a:t>
            </a:r>
            <a:br>
              <a:rPr b="0" lang="en-US"/>
            </a:br>
            <a:br>
              <a:rPr lang="en-US"/>
            </a:br>
            <a:endParaRPr/>
          </a:p>
        </p:txBody>
      </p:sp>
      <p:sp>
        <p:nvSpPr>
          <p:cNvPr id="242" name="Google Shape;242;p31"/>
          <p:cNvSpPr txBox="1"/>
          <p:nvPr>
            <p:ph idx="1" type="body"/>
          </p:nvPr>
        </p:nvSpPr>
        <p:spPr>
          <a:xfrm>
            <a:off x="838200" y="1010098"/>
            <a:ext cx="4357800" cy="2090400"/>
          </a:xfrm>
          <a:prstGeom prst="rect">
            <a:avLst/>
          </a:prstGeom>
          <a:noFill/>
          <a:ln>
            <a:noFill/>
          </a:ln>
        </p:spPr>
        <p:txBody>
          <a:bodyPr anchorCtr="0" anchor="t" bIns="45700" lIns="0" spcFirstLastPara="1" rIns="0" wrap="square" tIns="45700">
            <a:noAutofit/>
          </a:bodyPr>
          <a:lstStyle/>
          <a:p>
            <a:pPr indent="0" lvl="0" marL="0" rtl="0" algn="l">
              <a:lnSpc>
                <a:spcPct val="90000"/>
              </a:lnSpc>
              <a:spcBef>
                <a:spcPts val="0"/>
              </a:spcBef>
              <a:spcAft>
                <a:spcPts val="0"/>
              </a:spcAft>
              <a:buClr>
                <a:schemeClr val="lt1"/>
              </a:buClr>
              <a:buSzPts val="1200"/>
              <a:buNone/>
            </a:pPr>
            <a:r>
              <a:rPr b="1" i="0" lang="en-US" sz="1200" u="none" strike="noStrike">
                <a:solidFill>
                  <a:schemeClr val="lt1"/>
                </a:solidFill>
                <a:latin typeface="Verdana"/>
                <a:ea typeface="Verdana"/>
                <a:cs typeface="Verdana"/>
                <a:sym typeface="Verdana"/>
              </a:rPr>
              <a:t>Employment Prospects:</a:t>
            </a:r>
            <a:endParaRPr/>
          </a:p>
          <a:p>
            <a:pPr indent="0" lvl="0" marL="0" rtl="0" algn="l">
              <a:lnSpc>
                <a:spcPct val="90000"/>
              </a:lnSpc>
              <a:spcBef>
                <a:spcPts val="0"/>
              </a:spcBef>
              <a:spcAft>
                <a:spcPts val="0"/>
              </a:spcAft>
              <a:buClr>
                <a:schemeClr val="lt2"/>
              </a:buClr>
              <a:buSzPts val="1200"/>
              <a:buNone/>
            </a:pPr>
            <a:r>
              <a:t/>
            </a:r>
            <a:endParaRPr b="0" sz="1200">
              <a:solidFill>
                <a:schemeClr val="lt1"/>
              </a:solidFill>
            </a:endParaRPr>
          </a:p>
          <a:p>
            <a:pPr indent="0" lvl="0" marL="0" rtl="0" algn="l">
              <a:lnSpc>
                <a:spcPct val="90000"/>
              </a:lnSpc>
              <a:spcBef>
                <a:spcPts val="0"/>
              </a:spcBef>
              <a:spcAft>
                <a:spcPts val="0"/>
              </a:spcAft>
              <a:buClr>
                <a:schemeClr val="lt1"/>
              </a:buClr>
              <a:buSzPts val="1200"/>
              <a:buNone/>
            </a:pPr>
            <a:r>
              <a:rPr lang="en-US" sz="1250">
                <a:solidFill>
                  <a:schemeClr val="lt1"/>
                </a:solidFill>
              </a:rPr>
              <a:t>Graduate School Attendance. In addition to the percent employed, </a:t>
            </a:r>
            <a:r>
              <a:rPr b="1" lang="en-US" sz="1250">
                <a:solidFill>
                  <a:schemeClr val="lt1"/>
                </a:solidFill>
              </a:rPr>
              <a:t>each year 15-20% of our BS graduates go on to graduate school right after graduating</a:t>
            </a:r>
            <a:r>
              <a:rPr lang="en-US" sz="1250">
                <a:solidFill>
                  <a:schemeClr val="lt1"/>
                </a:solidFill>
              </a:rPr>
              <a:t>.</a:t>
            </a:r>
            <a:endParaRPr sz="1400">
              <a:solidFill>
                <a:schemeClr val="lt1"/>
              </a:solidFill>
              <a:latin typeface="Verdana"/>
              <a:ea typeface="Verdana"/>
              <a:cs typeface="Verdana"/>
              <a:sym typeface="Verdana"/>
            </a:endParaRPr>
          </a:p>
          <a:p>
            <a:pPr indent="0" lvl="0" marL="0" rtl="0" algn="l">
              <a:lnSpc>
                <a:spcPct val="90000"/>
              </a:lnSpc>
              <a:spcBef>
                <a:spcPts val="800"/>
              </a:spcBef>
              <a:spcAft>
                <a:spcPts val="0"/>
              </a:spcAft>
              <a:buClr>
                <a:schemeClr val="lt2"/>
              </a:buClr>
              <a:buSzPts val="1200"/>
              <a:buNone/>
            </a:pPr>
            <a:r>
              <a:t/>
            </a:r>
            <a:endParaRPr sz="1200">
              <a:solidFill>
                <a:schemeClr val="lt1"/>
              </a:solidFill>
              <a:latin typeface="Verdana"/>
              <a:ea typeface="Verdana"/>
              <a:cs typeface="Verdana"/>
              <a:sym typeface="Verdana"/>
            </a:endParaRPr>
          </a:p>
          <a:p>
            <a:pPr indent="0" lvl="0" marL="0" rtl="0" algn="l">
              <a:lnSpc>
                <a:spcPct val="90000"/>
              </a:lnSpc>
              <a:spcBef>
                <a:spcPts val="800"/>
              </a:spcBef>
              <a:spcAft>
                <a:spcPts val="0"/>
              </a:spcAft>
              <a:buClr>
                <a:schemeClr val="lt2"/>
              </a:buClr>
              <a:buSzPts val="1200"/>
              <a:buNone/>
            </a:pPr>
            <a:r>
              <a:t/>
            </a:r>
            <a:endParaRPr sz="1200">
              <a:solidFill>
                <a:schemeClr val="lt1"/>
              </a:solidFill>
              <a:latin typeface="Verdana"/>
              <a:ea typeface="Verdana"/>
              <a:cs typeface="Verdana"/>
              <a:sym typeface="Verdana"/>
            </a:endParaRPr>
          </a:p>
          <a:p>
            <a:pPr indent="0" lvl="0" marL="0" rtl="0" algn="l">
              <a:lnSpc>
                <a:spcPct val="90000"/>
              </a:lnSpc>
              <a:spcBef>
                <a:spcPts val="800"/>
              </a:spcBef>
              <a:spcAft>
                <a:spcPts val="0"/>
              </a:spcAft>
              <a:buClr>
                <a:schemeClr val="lt2"/>
              </a:buClr>
              <a:buSzPts val="1200"/>
              <a:buNone/>
            </a:pPr>
            <a:r>
              <a:t/>
            </a:r>
            <a:endParaRPr sz="1200">
              <a:solidFill>
                <a:schemeClr val="lt1"/>
              </a:solidFill>
              <a:latin typeface="Verdana"/>
              <a:ea typeface="Verdana"/>
              <a:cs typeface="Verdana"/>
              <a:sym typeface="Verdana"/>
            </a:endParaRPr>
          </a:p>
          <a:p>
            <a:pPr indent="0" lvl="0" marL="0" rtl="0" algn="l">
              <a:lnSpc>
                <a:spcPct val="90000"/>
              </a:lnSpc>
              <a:spcBef>
                <a:spcPts val="800"/>
              </a:spcBef>
              <a:spcAft>
                <a:spcPts val="0"/>
              </a:spcAft>
              <a:buClr>
                <a:schemeClr val="lt2"/>
              </a:buClr>
              <a:buSzPts val="1200"/>
              <a:buNone/>
            </a:pPr>
            <a:r>
              <a:t/>
            </a:r>
            <a:endParaRPr sz="1200">
              <a:solidFill>
                <a:schemeClr val="lt1"/>
              </a:solidFill>
              <a:latin typeface="Verdana"/>
              <a:ea typeface="Verdana"/>
              <a:cs typeface="Verdana"/>
              <a:sym typeface="Verdana"/>
            </a:endParaRPr>
          </a:p>
          <a:p>
            <a:pPr indent="0" lvl="0" marL="0" rtl="0" algn="l">
              <a:lnSpc>
                <a:spcPct val="90000"/>
              </a:lnSpc>
              <a:spcBef>
                <a:spcPts val="800"/>
              </a:spcBef>
              <a:spcAft>
                <a:spcPts val="0"/>
              </a:spcAft>
              <a:buClr>
                <a:schemeClr val="lt2"/>
              </a:buClr>
              <a:buSzPts val="1200"/>
              <a:buNone/>
            </a:pPr>
            <a:r>
              <a:t/>
            </a:r>
            <a:endParaRPr sz="1200">
              <a:solidFill>
                <a:schemeClr val="lt1"/>
              </a:solidFill>
              <a:latin typeface="Verdana"/>
              <a:ea typeface="Verdana"/>
              <a:cs typeface="Verdana"/>
              <a:sym typeface="Verdana"/>
            </a:endParaRPr>
          </a:p>
          <a:p>
            <a:pPr indent="0" lvl="0" marL="0" rtl="0" algn="l">
              <a:lnSpc>
                <a:spcPct val="90000"/>
              </a:lnSpc>
              <a:spcBef>
                <a:spcPts val="800"/>
              </a:spcBef>
              <a:spcAft>
                <a:spcPts val="0"/>
              </a:spcAft>
              <a:buClr>
                <a:schemeClr val="lt1"/>
              </a:buClr>
              <a:buSzPts val="1200"/>
              <a:buNone/>
            </a:pPr>
            <a:r>
              <a:rPr b="1" i="0" lang="en-US" sz="1200" u="none" strike="noStrike">
                <a:solidFill>
                  <a:schemeClr val="lt1"/>
                </a:solidFill>
                <a:latin typeface="Verdana"/>
                <a:ea typeface="Verdana"/>
                <a:cs typeface="Verdana"/>
                <a:sym typeface="Verdana"/>
              </a:rPr>
              <a:t>About The Psychology Center:</a:t>
            </a:r>
            <a:endParaRPr b="1" sz="1200">
              <a:solidFill>
                <a:schemeClr val="lt1"/>
              </a:solidFill>
            </a:endParaRPr>
          </a:p>
          <a:p>
            <a:pPr indent="0" lvl="0" marL="0" rtl="0" algn="l">
              <a:lnSpc>
                <a:spcPct val="115000"/>
              </a:lnSpc>
              <a:spcBef>
                <a:spcPts val="1200"/>
              </a:spcBef>
              <a:spcAft>
                <a:spcPts val="0"/>
              </a:spcAft>
              <a:buClr>
                <a:schemeClr val="dk1"/>
              </a:buClr>
              <a:buSzPts val="1100"/>
              <a:buFont typeface="Arial"/>
              <a:buNone/>
            </a:pPr>
            <a:r>
              <a:rPr b="1" lang="en-US" sz="1300">
                <a:solidFill>
                  <a:schemeClr val="lt1"/>
                </a:solidFill>
              </a:rPr>
              <a:t>Mission: </a:t>
            </a:r>
            <a:r>
              <a:rPr lang="en-US" sz="1300">
                <a:solidFill>
                  <a:schemeClr val="lt1"/>
                </a:solidFill>
              </a:rPr>
              <a:t>Counseling and Human Relations Program: The mission of the Counseling and Human Relations Program is to prepare and graduate highly proficient and dedicated professionals in counseling and human relations who are committed to both ethical and evidence-based principles and practices. In accordance with the vision of the American Counseling Association, program graduates are prepared to empower diverse individuals, families and groups to accomplish mental health, wellness, education, and career goals.</a:t>
            </a:r>
            <a:endParaRPr sz="1300">
              <a:solidFill>
                <a:schemeClr val="lt1"/>
              </a:solidFill>
            </a:endParaRPr>
          </a:p>
          <a:p>
            <a:pPr indent="0" lvl="0" marL="0" rtl="0" algn="l">
              <a:lnSpc>
                <a:spcPct val="90000"/>
              </a:lnSpc>
              <a:spcBef>
                <a:spcPts val="1200"/>
              </a:spcBef>
              <a:spcAft>
                <a:spcPts val="0"/>
              </a:spcAft>
              <a:buClr>
                <a:schemeClr val="lt1"/>
              </a:buClr>
              <a:buSzPts val="1200"/>
              <a:buNone/>
            </a:pPr>
            <a:r>
              <a:t/>
            </a:r>
            <a:endParaRPr sz="1200">
              <a:solidFill>
                <a:schemeClr val="lt1"/>
              </a:solidFill>
              <a:latin typeface="Verdana"/>
              <a:ea typeface="Verdana"/>
              <a:cs typeface="Verdana"/>
              <a:sym typeface="Verdana"/>
            </a:endParaRPr>
          </a:p>
          <a:p>
            <a:pPr indent="0" lvl="0" marL="0" rtl="0" algn="l">
              <a:lnSpc>
                <a:spcPct val="90000"/>
              </a:lnSpc>
              <a:spcBef>
                <a:spcPts val="1000"/>
              </a:spcBef>
              <a:spcAft>
                <a:spcPts val="0"/>
              </a:spcAft>
              <a:buClr>
                <a:schemeClr val="lt1"/>
              </a:buClr>
              <a:buSzPts val="1200"/>
              <a:buNone/>
            </a:pPr>
            <a:br>
              <a:rPr b="0" lang="en-US" sz="1200">
                <a:solidFill>
                  <a:schemeClr val="lt1"/>
                </a:solidFill>
              </a:rPr>
            </a:br>
            <a:endParaRPr sz="1200">
              <a:solidFill>
                <a:schemeClr val="lt1"/>
              </a:solidFill>
              <a:latin typeface="Verdana"/>
              <a:ea typeface="Verdana"/>
              <a:cs typeface="Verdana"/>
              <a:sym typeface="Verdana"/>
            </a:endParaRPr>
          </a:p>
          <a:p>
            <a:pPr indent="0" lvl="0" marL="0" rtl="0" algn="l">
              <a:lnSpc>
                <a:spcPct val="90000"/>
              </a:lnSpc>
              <a:spcBef>
                <a:spcPts val="0"/>
              </a:spcBef>
              <a:spcAft>
                <a:spcPts val="0"/>
              </a:spcAft>
              <a:buClr>
                <a:schemeClr val="lt2"/>
              </a:buClr>
              <a:buSzPts val="1200"/>
              <a:buNone/>
            </a:pPr>
            <a:r>
              <a:t/>
            </a:r>
            <a:endParaRPr b="0" sz="1200">
              <a:solidFill>
                <a:schemeClr val="lt1"/>
              </a:solidFill>
            </a:endParaRPr>
          </a:p>
          <a:p>
            <a:pPr indent="0" lvl="0" marL="0" rtl="0" algn="l">
              <a:lnSpc>
                <a:spcPct val="90000"/>
              </a:lnSpc>
              <a:spcBef>
                <a:spcPts val="1800"/>
              </a:spcBef>
              <a:spcAft>
                <a:spcPts val="1600"/>
              </a:spcAft>
              <a:buClr>
                <a:schemeClr val="lt1"/>
              </a:buClr>
              <a:buSzPts val="1200"/>
              <a:buNone/>
            </a:pPr>
            <a:br>
              <a:rPr lang="en-US" sz="1200">
                <a:solidFill>
                  <a:schemeClr val="lt1"/>
                </a:solidFill>
              </a:rPr>
            </a:br>
            <a:endParaRPr sz="1200">
              <a:solidFill>
                <a:schemeClr val="lt1"/>
              </a:solidFill>
            </a:endParaRPr>
          </a:p>
        </p:txBody>
      </p:sp>
      <p:sp>
        <p:nvSpPr>
          <p:cNvPr id="243" name="Google Shape;243;p31"/>
          <p:cNvSpPr txBox="1"/>
          <p:nvPr>
            <p:ph idx="11" type="ftr"/>
          </p:nvPr>
        </p:nvSpPr>
        <p:spPr>
          <a:xfrm>
            <a:off x="838200" y="6118484"/>
            <a:ext cx="339876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31"/>
          <p:cNvSpPr txBox="1"/>
          <p:nvPr>
            <p:ph idx="12" type="sldNum"/>
          </p:nvPr>
        </p:nvSpPr>
        <p:spPr>
          <a:xfrm>
            <a:off x="5821279" y="6118484"/>
            <a:ext cx="549442" cy="3651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fld id="{00000000-1234-1234-1234-123412341234}" type="slidenum">
              <a:rPr lang="en-US"/>
              <a:t>‹#›</a:t>
            </a:fld>
            <a:endParaRPr/>
          </a:p>
        </p:txBody>
      </p:sp>
      <p:pic>
        <p:nvPicPr>
          <p:cNvPr id="245" name="Google Shape;245;p31"/>
          <p:cNvPicPr preferRelativeResize="0"/>
          <p:nvPr/>
        </p:nvPicPr>
        <p:blipFill>
          <a:blip r:embed="rId3">
            <a:alphaModFix/>
          </a:blip>
          <a:stretch>
            <a:fillRect/>
          </a:stretch>
        </p:blipFill>
        <p:spPr>
          <a:xfrm>
            <a:off x="5932669" y="474850"/>
            <a:ext cx="5497325" cy="5621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2"/>
          <p:cNvSpPr txBox="1"/>
          <p:nvPr>
            <p:ph type="title"/>
          </p:nvPr>
        </p:nvSpPr>
        <p:spPr>
          <a:xfrm>
            <a:off x="1050856" y="993494"/>
            <a:ext cx="10104124" cy="1517356"/>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8000"/>
              <a:buFont typeface="Gill Sans"/>
              <a:buNone/>
            </a:pPr>
            <a:r>
              <a:rPr lang="en-US"/>
              <a:t>THANK YOU!</a:t>
            </a:r>
            <a:endParaRPr/>
          </a:p>
        </p:txBody>
      </p:sp>
      <p:sp>
        <p:nvSpPr>
          <p:cNvPr id="251" name="Google Shape;251;p32"/>
          <p:cNvSpPr txBox="1"/>
          <p:nvPr>
            <p:ph idx="3" type="body"/>
          </p:nvPr>
        </p:nvSpPr>
        <p:spPr>
          <a:xfrm>
            <a:off x="1050857" y="2655074"/>
            <a:ext cx="10090287" cy="60665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lt2"/>
              </a:buClr>
              <a:buSzPts val="3500"/>
              <a:buNone/>
            </a:pPr>
            <a:r>
              <a:rPr lang="en-US"/>
              <a:t>Jessica T. Caricofe</a:t>
            </a:r>
            <a:endParaRPr/>
          </a:p>
        </p:txBody>
      </p:sp>
      <p:sp>
        <p:nvSpPr>
          <p:cNvPr id="252" name="Google Shape;252;p32"/>
          <p:cNvSpPr txBox="1"/>
          <p:nvPr>
            <p:ph idx="2" type="body"/>
          </p:nvPr>
        </p:nvSpPr>
        <p:spPr>
          <a:xfrm>
            <a:off x="3912235" y="3493260"/>
            <a:ext cx="4367531" cy="4745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lt2"/>
              </a:buClr>
              <a:buSzPts val="2000"/>
              <a:buNone/>
            </a:pPr>
            <a:r>
              <a:rPr lang="en-US"/>
              <a:t>Cites </a:t>
            </a:r>
            <a:endParaRPr/>
          </a:p>
        </p:txBody>
      </p:sp>
      <p:sp>
        <p:nvSpPr>
          <p:cNvPr id="253" name="Google Shape;253;p32"/>
          <p:cNvSpPr txBox="1"/>
          <p:nvPr>
            <p:ph idx="1" type="body"/>
          </p:nvPr>
        </p:nvSpPr>
        <p:spPr>
          <a:xfrm>
            <a:off x="3912235" y="3923414"/>
            <a:ext cx="4367531" cy="77407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lt1"/>
              </a:buClr>
              <a:buSzPts val="1800"/>
              <a:buNone/>
            </a:pPr>
            <a:r>
              <a:rPr lang="en-US" sz="1100" u="sng">
                <a:latin typeface="Arial"/>
                <a:ea typeface="Arial"/>
                <a:cs typeface="Arial"/>
                <a:sym typeface="Arial"/>
                <a:hlinkClick r:id="rId3"/>
              </a:rPr>
              <a:t>https://www.husson.edu/college-of-science-and-humanities/assets/program-evaluation-executive-summary-2020-2021-Final.pdf?utm_medium=sem&amp;utm_source=google&amp;utm_campaign=cmhc</a:t>
            </a:r>
            <a:endParaRPr/>
          </a:p>
        </p:txBody>
      </p:sp>
      <p:sp>
        <p:nvSpPr>
          <p:cNvPr id="254" name="Google Shape;254;p32"/>
          <p:cNvSpPr txBox="1"/>
          <p:nvPr>
            <p:ph idx="5" type="body"/>
          </p:nvPr>
        </p:nvSpPr>
        <p:spPr>
          <a:xfrm>
            <a:off x="3576210" y="4950164"/>
            <a:ext cx="4367400" cy="288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lt2"/>
              </a:buClr>
              <a:buSzPts val="2000"/>
              <a:buNone/>
            </a:pPr>
            <a:r>
              <a:rPr lang="en-US"/>
              <a:t>Email</a:t>
            </a:r>
            <a:endParaRPr/>
          </a:p>
        </p:txBody>
      </p:sp>
      <p:sp>
        <p:nvSpPr>
          <p:cNvPr id="255" name="Google Shape;255;p32"/>
          <p:cNvSpPr txBox="1"/>
          <p:nvPr>
            <p:ph idx="4" type="body"/>
          </p:nvPr>
        </p:nvSpPr>
        <p:spPr>
          <a:xfrm>
            <a:off x="3135722" y="5230723"/>
            <a:ext cx="5920556" cy="474519"/>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1600"/>
              </a:spcAft>
              <a:buClr>
                <a:schemeClr val="lt1"/>
              </a:buClr>
              <a:buSzPts val="3500"/>
              <a:buNone/>
            </a:pPr>
            <a:r>
              <a:rPr lang="en-US"/>
              <a:t>Jessica.griffin@maine.edu</a:t>
            </a:r>
            <a:endParaRPr/>
          </a:p>
        </p:txBody>
      </p:sp>
      <p:pic>
        <p:nvPicPr>
          <p:cNvPr id="256" name="Google Shape;256;p32"/>
          <p:cNvPicPr preferRelativeResize="0"/>
          <p:nvPr/>
        </p:nvPicPr>
        <p:blipFill rotWithShape="1">
          <a:blip r:embed="rId4">
            <a:alphaModFix/>
          </a:blip>
          <a:srcRect b="0" l="0" r="0" t="0"/>
          <a:stretch/>
        </p:blipFill>
        <p:spPr>
          <a:xfrm>
            <a:off x="11430000" y="6096000"/>
            <a:ext cx="609600" cy="60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