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48"/>
  </p:normalViewPr>
  <p:slideViewPr>
    <p:cSldViewPr snapToGrid="0">
      <p:cViewPr varScale="1">
        <p:scale>
          <a:sx n="90" d="100"/>
          <a:sy n="90" d="100"/>
        </p:scale>
        <p:origin x="232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EB46B8FB-F6A2-5F47-A6CD-A7E17E69270F}"/>
              </a:ext>
            </a:extLst>
          </p:cNvPr>
          <p:cNvGrpSpPr/>
          <p:nvPr/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19BDE93-3EC2-4E4D-BC0B-417378F49EDA}"/>
                </a:ext>
              </a:extLst>
            </p:cNvPr>
            <p:cNvSpPr/>
            <p:nvPr/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E21F82F-1EE5-8240-97F8-387DF0253FCE}"/>
                </a:ext>
              </a:extLst>
            </p:cNvPr>
            <p:cNvSpPr/>
            <p:nvPr/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AE1903E3-6B5F-6B4C-9A1F-62628A050AEB}"/>
                </a:ext>
              </a:extLst>
            </p:cNvPr>
            <p:cNvSpPr/>
            <p:nvPr/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7C55863-3B37-0743-B001-1A970033FBA8}"/>
                </a:ext>
              </a:extLst>
            </p:cNvPr>
            <p:cNvSpPr/>
            <p:nvPr/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32B4C24-3A58-924C-B79A-D961EF7C2C48}"/>
                </a:ext>
              </a:extLst>
            </p:cNvPr>
            <p:cNvSpPr/>
            <p:nvPr/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1EF52E0-D2CF-544F-93A6-4D7B45A0483A}"/>
                </a:ext>
              </a:extLst>
            </p:cNvPr>
            <p:cNvSpPr/>
            <p:nvPr/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6966CFE5-1C8C-2E4F-9B2D-A8438F5A5322}"/>
                </a:ext>
              </a:extLst>
            </p:cNvPr>
            <p:cNvSpPr/>
            <p:nvPr/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FD29EF3-A5B2-554A-A307-6BE1BCE8AF03}"/>
                </a:ext>
              </a:extLst>
            </p:cNvPr>
            <p:cNvSpPr/>
            <p:nvPr/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C1ECAD8-0CF2-934D-AA1E-C108208CDE6F}"/>
                </a:ext>
              </a:extLst>
            </p:cNvPr>
            <p:cNvSpPr/>
            <p:nvPr/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B14DED1-3A58-8C4D-902E-2A9F34043F61}"/>
                </a:ext>
              </a:extLst>
            </p:cNvPr>
            <p:cNvSpPr/>
            <p:nvPr/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5D65157-5719-0341-A807-A8956595FB4C}"/>
                </a:ext>
              </a:extLst>
            </p:cNvPr>
            <p:cNvSpPr/>
            <p:nvPr/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7F23F74-B777-2A4C-8EF9-E798880D5942}"/>
                </a:ext>
              </a:extLst>
            </p:cNvPr>
            <p:cNvSpPr/>
            <p:nvPr/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E3B9A050-0AE1-1D4B-A2AC-6EEF64B106D9}"/>
                </a:ext>
              </a:extLst>
            </p:cNvPr>
            <p:cNvSpPr/>
            <p:nvPr/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424FE38-F803-8D47-BF56-1B18EC2B1F03}"/>
                </a:ext>
              </a:extLst>
            </p:cNvPr>
            <p:cNvSpPr/>
            <p:nvPr/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37187F2-9212-0641-97D0-1ACD50B748A8}"/>
                </a:ext>
              </a:extLst>
            </p:cNvPr>
            <p:cNvSpPr/>
            <p:nvPr/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C760C651-2AC4-564E-BEAA-AB7FAFE7F79F}"/>
                </a:ext>
              </a:extLst>
            </p:cNvPr>
            <p:cNvSpPr/>
            <p:nvPr/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58B0A1B8-5BA3-3548-9511-B4904D05264B}"/>
                </a:ext>
              </a:extLst>
            </p:cNvPr>
            <p:cNvSpPr/>
            <p:nvPr/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424CD779-EE9A-214D-9488-767327E373AA}"/>
                </a:ext>
              </a:extLst>
            </p:cNvPr>
            <p:cNvSpPr/>
            <p:nvPr/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630D08C6-9EFB-8540-875F-2A55DED2AAE3}"/>
                </a:ext>
              </a:extLst>
            </p:cNvPr>
            <p:cNvSpPr/>
            <p:nvPr/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D7E8DA86-1294-4641-9C52-6E153150641C}"/>
                </a:ext>
              </a:extLst>
            </p:cNvPr>
            <p:cNvSpPr/>
            <p:nvPr/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011063C9-2A43-3348-A018-F27FACAA778D}"/>
                </a:ext>
              </a:extLst>
            </p:cNvPr>
            <p:cNvSpPr/>
            <p:nvPr/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EE85C7DE-D965-244F-BD95-3A05FF4AAC61}"/>
                </a:ext>
              </a:extLst>
            </p:cNvPr>
            <p:cNvSpPr/>
            <p:nvPr/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315A1389-149A-3342-A863-637D42FDB28D}"/>
                </a:ext>
              </a:extLst>
            </p:cNvPr>
            <p:cNvSpPr/>
            <p:nvPr/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B149CC6F-B6C6-BE46-B451-1BF7D47A8936}"/>
                </a:ext>
              </a:extLst>
            </p:cNvPr>
            <p:cNvSpPr/>
            <p:nvPr/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DAB39E9-6F50-3F4B-9DDB-FC0E0CA99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150" y="768334"/>
            <a:ext cx="5066001" cy="2866405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B2C33E-E9A6-304D-BBCB-97AD0B213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5150" y="4283239"/>
            <a:ext cx="5066001" cy="1475177"/>
          </a:xfrm>
        </p:spPr>
        <p:txBody>
          <a:bodyPr anchor="b"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C75C4-E533-BE48-B528-D1A278BC39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6928" y="457200"/>
            <a:ext cx="3608205" cy="365125"/>
          </a:xfrm>
        </p:spPr>
        <p:txBody>
          <a:bodyPr/>
          <a:lstStyle>
            <a:lvl1pPr algn="l">
              <a:defRPr/>
            </a:lvl1pPr>
          </a:lstStyle>
          <a:p>
            <a:pPr algn="l"/>
            <a:fld id="{A5B0A250-5CC0-1746-B209-08E8B0DAE6AF}" type="datetimeFigureOut">
              <a:rPr lang="en-US" smtClean="0"/>
              <a:pPr algn="l"/>
              <a:t>12/4/23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9BA8A-EF83-434D-A90E-0805D1104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FDDE0-90B9-AD4E-B0EB-E7464FA9C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35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3A3282-0389-C547-8CA6-7F3E7F27B34D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5758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7ED46EE4-CE67-DD46-A751-9FEA049A22B8}"/>
              </a:ext>
            </a:extLst>
          </p:cNvPr>
          <p:cNvGrpSpPr/>
          <p:nvPr/>
        </p:nvGrpSpPr>
        <p:grpSpPr>
          <a:xfrm>
            <a:off x="8928528" y="0"/>
            <a:ext cx="3263472" cy="6858000"/>
            <a:chOff x="8928528" y="0"/>
            <a:chExt cx="3263472" cy="6858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55C5B70-D34F-8A49-B220-808CE2BBB7F3}"/>
                </a:ext>
              </a:extLst>
            </p:cNvPr>
            <p:cNvSpPr/>
            <p:nvPr/>
          </p:nvSpPr>
          <p:spPr>
            <a:xfrm>
              <a:off x="8928528" y="491812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BBFE624-6DBD-8541-B43B-180C0AFA21F0}"/>
                </a:ext>
              </a:extLst>
            </p:cNvPr>
            <p:cNvSpPr/>
            <p:nvPr/>
          </p:nvSpPr>
          <p:spPr>
            <a:xfrm>
              <a:off x="8928528" y="0"/>
              <a:ext cx="1130724" cy="565573"/>
            </a:xfrm>
            <a:custGeom>
              <a:avLst/>
              <a:gdLst>
                <a:gd name="connsiteX0" fmla="*/ 22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2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E01AC23-2120-A542-B140-5A29AA27A2C8}"/>
                </a:ext>
              </a:extLst>
            </p:cNvPr>
            <p:cNvSpPr/>
            <p:nvPr/>
          </p:nvSpPr>
          <p:spPr>
            <a:xfrm>
              <a:off x="10291391" y="6292417"/>
              <a:ext cx="1130724" cy="565583"/>
            </a:xfrm>
            <a:custGeom>
              <a:avLst/>
              <a:gdLst>
                <a:gd name="connsiteX0" fmla="*/ 565362 w 1130724"/>
                <a:gd name="connsiteY0" fmla="*/ 0 h 565583"/>
                <a:gd name="connsiteX1" fmla="*/ 1130724 w 1130724"/>
                <a:gd name="connsiteY1" fmla="*/ 565362 h 565583"/>
                <a:gd name="connsiteX2" fmla="*/ 1130702 w 1130724"/>
                <a:gd name="connsiteY2" fmla="*/ 565583 h 565583"/>
                <a:gd name="connsiteX3" fmla="*/ 22 w 1130724"/>
                <a:gd name="connsiteY3" fmla="*/ 565583 h 565583"/>
                <a:gd name="connsiteX4" fmla="*/ 0 w 1130724"/>
                <a:gd name="connsiteY4" fmla="*/ 565362 h 565583"/>
                <a:gd name="connsiteX5" fmla="*/ 565362 w 1130724"/>
                <a:gd name="connsiteY5" fmla="*/ 0 h 5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83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2" y="565583"/>
                  </a:lnTo>
                  <a:lnTo>
                    <a:pt x="22" y="565583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54689C0-9C35-9B4D-906B-DA287DA55A38}"/>
                </a:ext>
              </a:extLst>
            </p:cNvPr>
            <p:cNvSpPr/>
            <p:nvPr/>
          </p:nvSpPr>
          <p:spPr>
            <a:xfrm>
              <a:off x="10291392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96570F0-11E0-6147-9053-E3A4B5DBA0E4}"/>
                </a:ext>
              </a:extLst>
            </p:cNvPr>
            <p:cNvSpPr/>
            <p:nvPr/>
          </p:nvSpPr>
          <p:spPr>
            <a:xfrm>
              <a:off x="10291392" y="2177876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BDD97F6-A366-B54A-B889-42E97AFEDE37}"/>
                </a:ext>
              </a:extLst>
            </p:cNvPr>
            <p:cNvSpPr/>
            <p:nvPr/>
          </p:nvSpPr>
          <p:spPr>
            <a:xfrm>
              <a:off x="10291392" y="806363"/>
              <a:ext cx="1130724" cy="11307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8E853BC-EE80-374B-B823-8D51A948C4CF}"/>
                </a:ext>
              </a:extLst>
            </p:cNvPr>
            <p:cNvSpPr/>
            <p:nvPr/>
          </p:nvSpPr>
          <p:spPr>
            <a:xfrm>
              <a:off x="10291392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B5B70B1-649D-9848-B5D4-6DE04D55F5F0}"/>
                </a:ext>
              </a:extLst>
            </p:cNvPr>
            <p:cNvSpPr/>
            <p:nvPr/>
          </p:nvSpPr>
          <p:spPr>
            <a:xfrm>
              <a:off x="11654256" y="6295201"/>
              <a:ext cx="537744" cy="562799"/>
            </a:xfrm>
            <a:custGeom>
              <a:avLst/>
              <a:gdLst>
                <a:gd name="connsiteX0" fmla="*/ 537744 w 537744"/>
                <a:gd name="connsiteY0" fmla="*/ 0 h 562799"/>
                <a:gd name="connsiteX1" fmla="*/ 537744 w 537744"/>
                <a:gd name="connsiteY1" fmla="*/ 562799 h 562799"/>
                <a:gd name="connsiteX2" fmla="*/ 22 w 537744"/>
                <a:gd name="connsiteY2" fmla="*/ 562799 h 562799"/>
                <a:gd name="connsiteX3" fmla="*/ 0 w 537744"/>
                <a:gd name="connsiteY3" fmla="*/ 562578 h 562799"/>
                <a:gd name="connsiteX4" fmla="*/ 451422 w 537744"/>
                <a:gd name="connsiteY4" fmla="*/ 8702 h 56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99">
                  <a:moveTo>
                    <a:pt x="537744" y="0"/>
                  </a:moveTo>
                  <a:lnTo>
                    <a:pt x="537744" y="562799"/>
                  </a:lnTo>
                  <a:lnTo>
                    <a:pt x="22" y="562799"/>
                  </a:lnTo>
                  <a:lnTo>
                    <a:pt x="0" y="562578"/>
                  </a:ln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6A2092A-2157-0A49-937F-BBAE14687DE7}"/>
                </a:ext>
              </a:extLst>
            </p:cNvPr>
            <p:cNvSpPr/>
            <p:nvPr/>
          </p:nvSpPr>
          <p:spPr>
            <a:xfrm>
              <a:off x="11654256" y="4923687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092371E-D526-AF43-816F-F7AEBA9FF166}"/>
                </a:ext>
              </a:extLst>
            </p:cNvPr>
            <p:cNvSpPr/>
            <p:nvPr/>
          </p:nvSpPr>
          <p:spPr>
            <a:xfrm>
              <a:off x="11654256" y="3552173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6995714-B51E-E84A-9FD5-3AD33004E517}"/>
                </a:ext>
              </a:extLst>
            </p:cNvPr>
            <p:cNvSpPr/>
            <p:nvPr/>
          </p:nvSpPr>
          <p:spPr>
            <a:xfrm>
              <a:off x="11654256" y="2180659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0FDB0CC5-76AA-6E44-8376-4EE649C1DE42}"/>
                </a:ext>
              </a:extLst>
            </p:cNvPr>
            <p:cNvSpPr/>
            <p:nvPr/>
          </p:nvSpPr>
          <p:spPr>
            <a:xfrm>
              <a:off x="11654256" y="809146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3D981F0B-8982-1C45-8D7C-30E744003823}"/>
                </a:ext>
              </a:extLst>
            </p:cNvPr>
            <p:cNvSpPr/>
            <p:nvPr/>
          </p:nvSpPr>
          <p:spPr>
            <a:xfrm>
              <a:off x="11654256" y="0"/>
              <a:ext cx="537744" cy="562788"/>
            </a:xfrm>
            <a:custGeom>
              <a:avLst/>
              <a:gdLst>
                <a:gd name="connsiteX0" fmla="*/ 21 w 537744"/>
                <a:gd name="connsiteY0" fmla="*/ 0 h 562788"/>
                <a:gd name="connsiteX1" fmla="*/ 537744 w 537744"/>
                <a:gd name="connsiteY1" fmla="*/ 0 h 562788"/>
                <a:gd name="connsiteX2" fmla="*/ 537744 w 537744"/>
                <a:gd name="connsiteY2" fmla="*/ 562788 h 562788"/>
                <a:gd name="connsiteX3" fmla="*/ 451422 w 537744"/>
                <a:gd name="connsiteY3" fmla="*/ 554086 h 562788"/>
                <a:gd name="connsiteX4" fmla="*/ 0 w 537744"/>
                <a:gd name="connsiteY4" fmla="*/ 211 h 5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88">
                  <a:moveTo>
                    <a:pt x="21" y="0"/>
                  </a:moveTo>
                  <a:lnTo>
                    <a:pt x="537744" y="0"/>
                  </a:lnTo>
                  <a:lnTo>
                    <a:pt x="537744" y="562788"/>
                  </a:lnTo>
                  <a:lnTo>
                    <a:pt x="451422" y="554086"/>
                  </a:lnTo>
                  <a:cubicBezTo>
                    <a:pt x="193796" y="501368"/>
                    <a:pt x="0" y="273421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76EEB7-1E87-0447-8CD6-DD220CF4E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8AE526-3A03-9B41-8C9F-27156E701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08D72-182D-C947-B3F7-B74948D08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12/4/23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6E396-D059-AF4D-A1D9-C1347978A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845B6-87C0-2F4A-8146-00E911CD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480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8A912D-4325-C449-BF2E-F331A221C69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733514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0454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3803ECC-8207-244B-8051-94AA5304EDD9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F2E8536-821C-3846-A152-2001B7BA4BC9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7A02781-FFB4-C04E-97FB-78D26A9E8F1C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4C29607-37D2-7A4B-98E2-2C851CD6776C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12FC7BA-80CC-1C4E-B268-B3EEA08137F1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EBC8FB1-96B9-D84A-BD2A-BC8410EBE012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A8455B4-A778-B44D-A7E8-C45A4846D9F7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407CCA-80EF-2B45-8F8C-7D5796A61B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50095" y="976630"/>
            <a:ext cx="2268507" cy="47845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A221C3-F2D3-FC4F-938B-4C4CAC737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65150" y="976630"/>
            <a:ext cx="8264057" cy="478459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61B46-3E9A-AC48-8C84-5B46EA1EC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12/4/23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F8F49-5859-714C-8EE1-61A74F324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B6F69-3FFA-D94F-BA99-873D36F7F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31B40EC-87DB-A64F-9D4B-98A86F7CEFFF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2354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F0CAFDA3-320A-C24D-A7A1-20C1267EC987}"/>
              </a:ext>
            </a:extLst>
          </p:cNvPr>
          <p:cNvGrpSpPr/>
          <p:nvPr/>
        </p:nvGrpSpPr>
        <p:grpSpPr>
          <a:xfrm>
            <a:off x="8928528" y="0"/>
            <a:ext cx="3263472" cy="6858000"/>
            <a:chOff x="8928528" y="0"/>
            <a:chExt cx="3263472" cy="6858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2411669-6E2C-2243-99CD-6BC9D724FA1F}"/>
                </a:ext>
              </a:extLst>
            </p:cNvPr>
            <p:cNvSpPr/>
            <p:nvPr/>
          </p:nvSpPr>
          <p:spPr>
            <a:xfrm>
              <a:off x="8928528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C4E0C522-0F40-ED44-A700-F1BCD1CF74F5}"/>
                </a:ext>
              </a:extLst>
            </p:cNvPr>
            <p:cNvSpPr/>
            <p:nvPr/>
          </p:nvSpPr>
          <p:spPr>
            <a:xfrm>
              <a:off x="8928528" y="0"/>
              <a:ext cx="1130724" cy="565573"/>
            </a:xfrm>
            <a:custGeom>
              <a:avLst/>
              <a:gdLst>
                <a:gd name="connsiteX0" fmla="*/ 22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2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79B4380-CBEC-C341-A10E-5EF9A8597959}"/>
                </a:ext>
              </a:extLst>
            </p:cNvPr>
            <p:cNvSpPr/>
            <p:nvPr/>
          </p:nvSpPr>
          <p:spPr>
            <a:xfrm>
              <a:off x="10291391" y="6292417"/>
              <a:ext cx="1130724" cy="565583"/>
            </a:xfrm>
            <a:custGeom>
              <a:avLst/>
              <a:gdLst>
                <a:gd name="connsiteX0" fmla="*/ 565362 w 1130724"/>
                <a:gd name="connsiteY0" fmla="*/ 0 h 565583"/>
                <a:gd name="connsiteX1" fmla="*/ 1130724 w 1130724"/>
                <a:gd name="connsiteY1" fmla="*/ 565362 h 565583"/>
                <a:gd name="connsiteX2" fmla="*/ 1130702 w 1130724"/>
                <a:gd name="connsiteY2" fmla="*/ 565583 h 565583"/>
                <a:gd name="connsiteX3" fmla="*/ 22 w 1130724"/>
                <a:gd name="connsiteY3" fmla="*/ 565583 h 565583"/>
                <a:gd name="connsiteX4" fmla="*/ 0 w 1130724"/>
                <a:gd name="connsiteY4" fmla="*/ 565362 h 565583"/>
                <a:gd name="connsiteX5" fmla="*/ 565362 w 1130724"/>
                <a:gd name="connsiteY5" fmla="*/ 0 h 5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83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2" y="565583"/>
                  </a:lnTo>
                  <a:lnTo>
                    <a:pt x="22" y="565583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04AD70E-5490-4C4E-A05D-D67949C51A74}"/>
                </a:ext>
              </a:extLst>
            </p:cNvPr>
            <p:cNvSpPr/>
            <p:nvPr/>
          </p:nvSpPr>
          <p:spPr>
            <a:xfrm>
              <a:off x="10291392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28A8883-9F24-0047-92B7-45B3D2E7D9C0}"/>
                </a:ext>
              </a:extLst>
            </p:cNvPr>
            <p:cNvSpPr/>
            <p:nvPr/>
          </p:nvSpPr>
          <p:spPr>
            <a:xfrm>
              <a:off x="10291392" y="2177876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AC3A3BB-FD2C-FB44-9478-FA87EF229D37}"/>
                </a:ext>
              </a:extLst>
            </p:cNvPr>
            <p:cNvSpPr/>
            <p:nvPr/>
          </p:nvSpPr>
          <p:spPr>
            <a:xfrm>
              <a:off x="10291392" y="806363"/>
              <a:ext cx="1130724" cy="11307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F46B3B1-E981-BB40-B916-51A6D3851969}"/>
                </a:ext>
              </a:extLst>
            </p:cNvPr>
            <p:cNvSpPr/>
            <p:nvPr/>
          </p:nvSpPr>
          <p:spPr>
            <a:xfrm>
              <a:off x="10291392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A7DAE92-7D6B-B042-83BE-047C8EC322A0}"/>
                </a:ext>
              </a:extLst>
            </p:cNvPr>
            <p:cNvSpPr/>
            <p:nvPr/>
          </p:nvSpPr>
          <p:spPr>
            <a:xfrm>
              <a:off x="11654256" y="6295201"/>
              <a:ext cx="537744" cy="562799"/>
            </a:xfrm>
            <a:custGeom>
              <a:avLst/>
              <a:gdLst>
                <a:gd name="connsiteX0" fmla="*/ 537744 w 537744"/>
                <a:gd name="connsiteY0" fmla="*/ 0 h 562799"/>
                <a:gd name="connsiteX1" fmla="*/ 537744 w 537744"/>
                <a:gd name="connsiteY1" fmla="*/ 562799 h 562799"/>
                <a:gd name="connsiteX2" fmla="*/ 22 w 537744"/>
                <a:gd name="connsiteY2" fmla="*/ 562799 h 562799"/>
                <a:gd name="connsiteX3" fmla="*/ 0 w 537744"/>
                <a:gd name="connsiteY3" fmla="*/ 562578 h 562799"/>
                <a:gd name="connsiteX4" fmla="*/ 451422 w 537744"/>
                <a:gd name="connsiteY4" fmla="*/ 8702 h 56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99">
                  <a:moveTo>
                    <a:pt x="537744" y="0"/>
                  </a:moveTo>
                  <a:lnTo>
                    <a:pt x="537744" y="562799"/>
                  </a:lnTo>
                  <a:lnTo>
                    <a:pt x="22" y="562799"/>
                  </a:lnTo>
                  <a:lnTo>
                    <a:pt x="0" y="562578"/>
                  </a:ln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06AADCE6-4277-EA49-AF23-63B53CA6772A}"/>
                </a:ext>
              </a:extLst>
            </p:cNvPr>
            <p:cNvSpPr/>
            <p:nvPr/>
          </p:nvSpPr>
          <p:spPr>
            <a:xfrm>
              <a:off x="11654256" y="4923687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8CEA343-047B-DF4E-A7A8-881C7740EA36}"/>
                </a:ext>
              </a:extLst>
            </p:cNvPr>
            <p:cNvSpPr/>
            <p:nvPr/>
          </p:nvSpPr>
          <p:spPr>
            <a:xfrm>
              <a:off x="11654256" y="3552173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CCBAA07-17CE-2740-AA04-AEDA5EAD2796}"/>
                </a:ext>
              </a:extLst>
            </p:cNvPr>
            <p:cNvSpPr/>
            <p:nvPr/>
          </p:nvSpPr>
          <p:spPr>
            <a:xfrm>
              <a:off x="11654256" y="2180659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F15C430-7951-6040-BD4C-4E996E94480E}"/>
                </a:ext>
              </a:extLst>
            </p:cNvPr>
            <p:cNvSpPr/>
            <p:nvPr/>
          </p:nvSpPr>
          <p:spPr>
            <a:xfrm>
              <a:off x="11654256" y="809146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0B3467F9-370D-5C4C-9EDE-E0CA0E401568}"/>
                </a:ext>
              </a:extLst>
            </p:cNvPr>
            <p:cNvSpPr/>
            <p:nvPr/>
          </p:nvSpPr>
          <p:spPr>
            <a:xfrm>
              <a:off x="11654256" y="0"/>
              <a:ext cx="537744" cy="562788"/>
            </a:xfrm>
            <a:custGeom>
              <a:avLst/>
              <a:gdLst>
                <a:gd name="connsiteX0" fmla="*/ 21 w 537744"/>
                <a:gd name="connsiteY0" fmla="*/ 0 h 562788"/>
                <a:gd name="connsiteX1" fmla="*/ 537744 w 537744"/>
                <a:gd name="connsiteY1" fmla="*/ 0 h 562788"/>
                <a:gd name="connsiteX2" fmla="*/ 537744 w 537744"/>
                <a:gd name="connsiteY2" fmla="*/ 562788 h 562788"/>
                <a:gd name="connsiteX3" fmla="*/ 451422 w 537744"/>
                <a:gd name="connsiteY3" fmla="*/ 554086 h 562788"/>
                <a:gd name="connsiteX4" fmla="*/ 0 w 537744"/>
                <a:gd name="connsiteY4" fmla="*/ 211 h 5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88">
                  <a:moveTo>
                    <a:pt x="21" y="0"/>
                  </a:moveTo>
                  <a:lnTo>
                    <a:pt x="537744" y="0"/>
                  </a:lnTo>
                  <a:lnTo>
                    <a:pt x="537744" y="562788"/>
                  </a:lnTo>
                  <a:lnTo>
                    <a:pt x="451422" y="554086"/>
                  </a:lnTo>
                  <a:cubicBezTo>
                    <a:pt x="193796" y="501368"/>
                    <a:pt x="0" y="273421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52A1E4-52BA-534C-AECC-35C3CF44F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15675-65B4-E14F-9785-663A83B7B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76A1E-2332-684F-BDD2-687C166BD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12/4/23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B8CB0-B7BE-7D4F-B254-8A2F8AEC2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5A569-A063-8E40-B703-82B11D2A9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7169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31D73A-BA91-794F-8C09-4F4B41A6D08B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733583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8661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3ABDDED5-B489-454D-A72D-46C9473AB018}"/>
              </a:ext>
            </a:extLst>
          </p:cNvPr>
          <p:cNvGrpSpPr/>
          <p:nvPr/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6338A9A-49A1-B04D-B479-43604A5CD6D5}"/>
                </a:ext>
              </a:extLst>
            </p:cNvPr>
            <p:cNvSpPr/>
            <p:nvPr/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151B6D8-101B-F34D-992A-1668DB5D0067}"/>
                </a:ext>
              </a:extLst>
            </p:cNvPr>
            <p:cNvSpPr/>
            <p:nvPr/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1D4DE71-EB1A-E74C-9364-5FEC5377F4EF}"/>
                </a:ext>
              </a:extLst>
            </p:cNvPr>
            <p:cNvSpPr/>
            <p:nvPr/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D99A5CD-9D3A-DA46-AD96-34B9DB522051}"/>
                </a:ext>
              </a:extLst>
            </p:cNvPr>
            <p:cNvSpPr/>
            <p:nvPr/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6537DF9-74F2-924C-9B63-22B100C80C92}"/>
                </a:ext>
              </a:extLst>
            </p:cNvPr>
            <p:cNvSpPr/>
            <p:nvPr/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7655457-8E4D-F34C-A595-66A45E9C3A1F}"/>
                </a:ext>
              </a:extLst>
            </p:cNvPr>
            <p:cNvSpPr/>
            <p:nvPr/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B0E8D2C-8947-E44C-BC5F-F81B083DAA3E}"/>
                </a:ext>
              </a:extLst>
            </p:cNvPr>
            <p:cNvSpPr/>
            <p:nvPr/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D57F45D-85B8-AC49-A2BA-E941F1BE7F15}"/>
                </a:ext>
              </a:extLst>
            </p:cNvPr>
            <p:cNvSpPr/>
            <p:nvPr/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A576359-CAE3-634C-8DF8-A834BCD7D668}"/>
                </a:ext>
              </a:extLst>
            </p:cNvPr>
            <p:cNvSpPr/>
            <p:nvPr/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6343F35-6601-BD4A-B9A5-25361D0453D2}"/>
                </a:ext>
              </a:extLst>
            </p:cNvPr>
            <p:cNvSpPr/>
            <p:nvPr/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ED1C169-DCD9-9C4B-91B1-519621155A64}"/>
                </a:ext>
              </a:extLst>
            </p:cNvPr>
            <p:cNvSpPr/>
            <p:nvPr/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2328AC7-E0BC-0E46-A25B-11D523EC8100}"/>
                </a:ext>
              </a:extLst>
            </p:cNvPr>
            <p:cNvSpPr/>
            <p:nvPr/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2BBE02A-588F-6C4D-B310-694098C6A340}"/>
                </a:ext>
              </a:extLst>
            </p:cNvPr>
            <p:cNvSpPr/>
            <p:nvPr/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51D5A0-C90A-0A44-8654-CFE1B719B353}"/>
                </a:ext>
              </a:extLst>
            </p:cNvPr>
            <p:cNvSpPr/>
            <p:nvPr/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F0FA086-0D80-B74A-9B37-5EACDE30D61F}"/>
                </a:ext>
              </a:extLst>
            </p:cNvPr>
            <p:cNvSpPr/>
            <p:nvPr/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022E302-2A55-8844-A50B-DC16D075E16B}"/>
                </a:ext>
              </a:extLst>
            </p:cNvPr>
            <p:cNvSpPr/>
            <p:nvPr/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4B325F5-A048-2843-A40B-3B2B31ECED76}"/>
                </a:ext>
              </a:extLst>
            </p:cNvPr>
            <p:cNvSpPr/>
            <p:nvPr/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7707B616-7E85-5442-B46B-AF9426A7A0E9}"/>
                </a:ext>
              </a:extLst>
            </p:cNvPr>
            <p:cNvSpPr/>
            <p:nvPr/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08914A00-D181-5847-A150-77CE67F94369}"/>
                </a:ext>
              </a:extLst>
            </p:cNvPr>
            <p:cNvSpPr/>
            <p:nvPr/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AF2D976-5F49-2848-B465-C85708A6D706}"/>
                </a:ext>
              </a:extLst>
            </p:cNvPr>
            <p:cNvSpPr/>
            <p:nvPr/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E333474-B850-354C-A2E2-01735C948D47}"/>
                </a:ext>
              </a:extLst>
            </p:cNvPr>
            <p:cNvSpPr/>
            <p:nvPr/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BC25646C-71B3-4A44-A4FE-C3CABE5580BB}"/>
                </a:ext>
              </a:extLst>
            </p:cNvPr>
            <p:cNvSpPr/>
            <p:nvPr/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B598CFE9-67EE-E342-9EF7-F40A1E0BE59E}"/>
                </a:ext>
              </a:extLst>
            </p:cNvPr>
            <p:cNvSpPr/>
            <p:nvPr/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1E29AD13-94FE-1349-A28E-10F6E780F510}"/>
                </a:ext>
              </a:extLst>
            </p:cNvPr>
            <p:cNvSpPr/>
            <p:nvPr/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50648E-B4D5-4145-84E7-46B5793EA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68351"/>
            <a:ext cx="5066001" cy="2334768"/>
          </a:xfrm>
        </p:spPr>
        <p:txBody>
          <a:bodyPr anchor="t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B92A6-7558-3148-B855-5BC58B415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50" y="4255453"/>
            <a:ext cx="5066001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0B541-D211-974B-97FE-C1F9473AB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12/4/23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27FB0-D95A-D543-8E29-6E5F22B49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C4404-F49D-9F48-A10B-1F60870B4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35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6A1FD1-D82F-3141-8687-8D7C0631C21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410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42ECFEB-12CF-4C4F-BC8A-5816C27CA565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26C9482-2804-144B-88B2-0AF191BD757D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1363F79-96BD-9240-86E2-DF26C9C2437D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53F0BF1-DA57-1D49-82F0-802F4D385A85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CD42A1B-A03A-C946-8A2A-CE437EA433FD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591FE00-3AAF-9B4B-8107-E94D50828227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49E92E9-89A7-4842-B271-411C7DF75D2D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DC29C99-0841-9F46-AB1A-E9751DFE4487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0AB684-BDA8-014B-8DCC-125F8B8DC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40E05-0F5F-6243-AD57-66BFC33ADB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2851" y="2365755"/>
            <a:ext cx="5239512" cy="33954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70B3A4-11FE-D94C-9B93-255E36231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9638" y="2365755"/>
            <a:ext cx="5239512" cy="33954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7BEEAF-F881-6E48-84AF-E5CEEF1C7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12/4/23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472753-1CC3-9244-9AF0-6927018A6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D55D0-FCC7-AC42-9810-9B49E3348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C736C3-88FB-244C-83B8-B2856998D221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287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B7D16A9C-7411-5242-A59C-816B8907E3BE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997260B-7D44-7049-B605-7FD6E6CE5612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D6AF601-77C3-D74A-B1E5-7F33703A6927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DFCA921-0F9E-2E41-A285-75409E25501A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20B9E03-438B-FC42-9DA1-835D5BC3FE88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D670E1F-61CD-8940-A898-6D5092A78BB9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80C64CF-0C6A-3449-9709-AE038C4A7995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EC46D5B-957F-A24C-8E36-CC71F660EC8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58182F-7B5E-FD42-AFC6-A3848D83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768096"/>
            <a:ext cx="7333488" cy="12710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9E4DE-75C0-C841-A68D-9D7BBAD76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2149" y="2365756"/>
            <a:ext cx="5239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C87F7-356E-9E43-97A0-D972B2285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2149" y="3189668"/>
            <a:ext cx="5239512" cy="257155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AB4C28-30CB-CC4E-A25E-F4FEFA49BC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3066" y="2365756"/>
            <a:ext cx="5239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ED0191-963B-1E4C-BEC5-9B42E39514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83066" y="3189668"/>
            <a:ext cx="5239512" cy="257155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0E0BED-3EB7-BB4A-A556-FA967FB01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12/4/23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A2466A-4D90-174C-B382-AC4674D7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EADE49-8082-214B-9742-5EE8DA2E9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E39200-18D5-014B-BAB8-FF5D0BA15E0C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826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7DF52F6-A06E-0343-95B8-DAAC38DB4B8C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7092C52-7052-0749-9DA0-9374DBF495AE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64E1C2F-81E1-C44D-859C-946596C950F2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3626485-4263-0A44-9561-E278A7056C33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D45AAB5-3CCC-DE4A-A962-3702911B55CC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CAFB16F-8EDE-D44F-A51E-34EDC41E7404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CD51329-732C-BB4C-98E5-715BAF9F8853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92B5D44-BC55-AF4C-984D-C8231B22F80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A1E9E2-564E-7049-A22F-BB5B876BA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359D05-C08D-7747-B2FC-3F62B3357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12/4/23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FF615-BB08-A844-B689-BAA7C5040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3A67D-F96F-4849-8C83-49CC3A653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CFAAB9-2B6B-8D4C-A748-433E2C393EA6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9577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8BCA70-D63D-40F6-B9B3-4E49B96E2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pPr/>
              <a:t>12/4/23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12559-BD91-4904-A24A-0CF0A2324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658BB7-74A5-4A6F-A0FF-021E68F02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108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0914A35-7AAF-4B42-9C68-47A633EFD9D0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ABCED79-0E70-FB4D-ABF2-D859BF5556E4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364885D-A3A4-5144-AB4E-7624F27287E6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22073D5-CC72-0549-BD26-F7AF9851BE45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827A049-C9FD-554E-9B01-F151B0D9E86B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76832559-4D18-8744-AB91-9FCFAB732477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F97A623-E5DC-1B44-B687-8643B9F0D741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637BBE1-2C82-4E45-B5C5-35E07B05E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1" y="764973"/>
            <a:ext cx="3609982" cy="1395043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01F2E-A734-364B-8A7D-990D6B88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4832" y="770890"/>
            <a:ext cx="6112517" cy="480057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CBAD9-5515-1748-8E77-F48160F4E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50" y="2160016"/>
            <a:ext cx="3609983" cy="37089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6C22B-80D4-AA42-9999-401E37B46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12/4/23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055DE4-33E8-7F4B-9334-95EA6084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70FA5-21EE-D742-8F01-C1BAE0FDB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F966AA-D7DF-F84D-80D4-E216A641B00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6531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10D391A-F01E-4947-8A01-95438AA0B323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D499306-B4E0-064D-8F6C-96E9C4BD04DA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F3D0241-0A21-8047-8CE3-B3FDD5FDF719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3083F97-6891-0447-957C-AB0834B826D2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2EF7D75-E7C1-5147-A03B-3EC641CF3B08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6D7CA94-94B4-C140-8C68-01C0ADFA1C71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11CD629-C318-A848-BDDE-BBA9465EBF9D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A5AC1F8-1370-E946-977E-E4CFC6947BA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4CEE63B-B967-0A48-9623-220376760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89"/>
            <a:ext cx="3609983" cy="138912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11F680-28C8-FA44-9CD5-20709DA02E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23838" y="890816"/>
            <a:ext cx="6060136" cy="4870411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D507CD-197E-BB4C-83A6-DA3FC97A2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50" y="2160016"/>
            <a:ext cx="3609983" cy="360121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E00AC-DF6C-D548-8A06-D6269BDB0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12/4/23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ED113B-57D4-9A4F-BFE0-2A3963B42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0D9954-FA18-8948-AA52-21CED0594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E3EB25D-2379-5040-B990-1C99B0B7D931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6775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0D98E2-86CE-4D4F-9F8F-17C83D19A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7335835" cy="12689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4B4F2-48A4-A140-B59B-7A2ED9FD4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50" y="2160016"/>
            <a:ext cx="7335835" cy="3601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F4A7E-D5FF-BF48-8E01-8F46150ABF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6928" y="457200"/>
            <a:ext cx="360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5B0A250-5CC0-1746-B209-08E8B0DAE6AF}" type="datetimeFigureOut">
              <a:rPr lang="en-US" smtClean="0"/>
              <a:pPr/>
              <a:t>12/4/23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31757-5039-BF46-B47A-50DA8FFBC0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5150" y="6141085"/>
            <a:ext cx="360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3FD16-4337-B940-905E-D20A26FD4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9678" y="6141085"/>
            <a:ext cx="813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62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4a"/><Relationship Id="rId7" Type="http://schemas.openxmlformats.org/officeDocument/2006/relationships/image" Target="../media/image5.pn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5.m4a"/><Relationship Id="rId7" Type="http://schemas.openxmlformats.org/officeDocument/2006/relationships/image" Target="../media/image7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4" Type="http://schemas.microsoft.com/office/2007/relationships/media" Target="../media/media6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m4a"/><Relationship Id="rId7" Type="http://schemas.openxmlformats.org/officeDocument/2006/relationships/slideLayout" Target="../slideLayouts/slideLayout3.xml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6" Type="http://schemas.microsoft.com/office/2007/relationships/media" Target="../media/media11.m4a"/><Relationship Id="rId5" Type="http://schemas.microsoft.com/office/2007/relationships/media" Target="../media/media10.m4a"/><Relationship Id="rId4" Type="http://schemas.openxmlformats.org/officeDocument/2006/relationships/audio" Target="../media/media9.m4a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6.png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4.m4a"/><Relationship Id="rId1" Type="http://schemas.openxmlformats.org/officeDocument/2006/relationships/audio" Target="NULL" TargetMode="Externa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6F2B51C-9578-EB41-A17E-FFF9D491A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4E9CAEA-4CF4-D249-8127-CD2FA201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85">
              <a:extLst>
                <a:ext uri="{FF2B5EF4-FFF2-40B4-BE49-F238E27FC236}">
                  <a16:creationId xmlns:a16="http://schemas.microsoft.com/office/drawing/2014/main" id="{E51EDD93-C3A3-DF47-BCFC-43B049E34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86">
              <a:extLst>
                <a:ext uri="{FF2B5EF4-FFF2-40B4-BE49-F238E27FC236}">
                  <a16:creationId xmlns:a16="http://schemas.microsoft.com/office/drawing/2014/main" id="{D574DB0D-896A-D649-89B1-33753E1D46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87">
              <a:extLst>
                <a:ext uri="{FF2B5EF4-FFF2-40B4-BE49-F238E27FC236}">
                  <a16:creationId xmlns:a16="http://schemas.microsoft.com/office/drawing/2014/main" id="{62256DD9-FEA3-4A40-80D1-B33F0FF158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88">
              <a:extLst>
                <a:ext uri="{FF2B5EF4-FFF2-40B4-BE49-F238E27FC236}">
                  <a16:creationId xmlns:a16="http://schemas.microsoft.com/office/drawing/2014/main" id="{534E9839-EAD7-3C49-8D10-E4BFE0820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89">
              <a:extLst>
                <a:ext uri="{FF2B5EF4-FFF2-40B4-BE49-F238E27FC236}">
                  <a16:creationId xmlns:a16="http://schemas.microsoft.com/office/drawing/2014/main" id="{DDFC3FA6-9BB5-A34E-9337-A2E9A1EED9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97">
              <a:extLst>
                <a:ext uri="{FF2B5EF4-FFF2-40B4-BE49-F238E27FC236}">
                  <a16:creationId xmlns:a16="http://schemas.microsoft.com/office/drawing/2014/main" id="{45000D9E-4AD7-5A4F-8E99-302F388C83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0454448-FAB6-9A55-668E-08C26D40DE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3120" y="3240736"/>
            <a:ext cx="6371026" cy="173828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Clinical Counseling Masters Degree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03EEC573-21FF-2DCF-95A4-BA34B6FA90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369" r="24991"/>
          <a:stretch/>
        </p:blipFill>
        <p:spPr>
          <a:xfrm>
            <a:off x="20" y="1"/>
            <a:ext cx="4173349" cy="6857999"/>
          </a:xfrm>
          <a:prstGeom prst="rect">
            <a:avLst/>
          </a:prstGeom>
        </p:spPr>
      </p:pic>
      <p:pic>
        <p:nvPicPr>
          <p:cNvPr id="31" name="Audio Recording Dec 4, 2023 at 4:43:07 AM">
            <a:hlinkClick r:id="" action="ppaction://media"/>
            <a:extLst>
              <a:ext uri="{FF2B5EF4-FFF2-40B4-BE49-F238E27FC236}">
                <a16:creationId xmlns:a16="http://schemas.microsoft.com/office/drawing/2014/main" id="{CA5E7E9F-692D-0F5F-E0D5-361FBCED50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1.4446"/>
                </p14:media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783797" y="5287677"/>
            <a:ext cx="812800" cy="81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A70831-9A8D-3B4D-8EA5-EE32F93E9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39752" y="6087110"/>
            <a:ext cx="688374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group of people in a building&#10;&#10;Description automatically generated">
            <a:extLst>
              <a:ext uri="{FF2B5EF4-FFF2-40B4-BE49-F238E27FC236}">
                <a16:creationId xmlns:a16="http://schemas.microsoft.com/office/drawing/2014/main" id="{7EFFC765-8EFB-7AC2-A1FE-14A0C21619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3306" y="508415"/>
            <a:ext cx="7772400" cy="213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87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uilding with columns and a lawn&#10;&#10;Description automatically generated">
            <a:extLst>
              <a:ext uri="{FF2B5EF4-FFF2-40B4-BE49-F238E27FC236}">
                <a16:creationId xmlns:a16="http://schemas.microsoft.com/office/drawing/2014/main" id="{8D658178-AB4D-64BD-501C-A9CD11D9ED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001112" y="2286406"/>
            <a:ext cx="9258300" cy="3600450"/>
          </a:xfr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A30B600-877F-7746-B57D-25C3B476F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2C3F9BC4-CA61-1545-AFCA-2998DE0A8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6DF9667B-A221-FF48-BE03-0BCECE027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B043781C-7B99-5E41-ACB6-43554D9E34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24D64776-7D03-D04E-9D4F-4913424D1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84D49EAC-E325-E74E-9875-A5B09696F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A82CBB5F-9CE4-9F41-828D-030FF74ABE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2AC807-9FDE-674F-84BF-EC319D683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C9D5F30E-9CA1-AA45-8591-55F9C8F551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015" y="500192"/>
            <a:ext cx="7925539" cy="166294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2C12FE-525A-AB4F-9A65-292A3D4A63DD}"/>
              </a:ext>
            </a:extLst>
          </p:cNvPr>
          <p:cNvSpPr txBox="1"/>
          <p:nvPr/>
        </p:nvSpPr>
        <p:spPr>
          <a:xfrm>
            <a:off x="7707086" y="782704"/>
            <a:ext cx="4215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230 Appleton Place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Nashville, TN 37203</a:t>
            </a:r>
          </a:p>
        </p:txBody>
      </p:sp>
      <p:pic>
        <p:nvPicPr>
          <p:cNvPr id="22" name="Audio Recording Dec 4, 2023 at 5:17:13 AM">
            <a:hlinkClick r:id="" action="ppaction://media"/>
            <a:extLst>
              <a:ext uri="{FF2B5EF4-FFF2-40B4-BE49-F238E27FC236}">
                <a16:creationId xmlns:a16="http://schemas.microsoft.com/office/drawing/2014/main" id="{0DE10D13-AA9A-DC5D-9A46-98B9D06F5C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9.0599" end="5474.885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55677" y="5812536"/>
            <a:ext cx="812800" cy="812800"/>
          </a:xfrm>
          <a:prstGeom prst="rect">
            <a:avLst/>
          </a:prstGeom>
        </p:spPr>
      </p:pic>
      <p:pic>
        <p:nvPicPr>
          <p:cNvPr id="23" name="Audio Recording Dec 4, 2023 at 5:24:27 AM">
            <a:hlinkClick r:id="" action="ppaction://media"/>
            <a:extLst>
              <a:ext uri="{FF2B5EF4-FFF2-40B4-BE49-F238E27FC236}">
                <a16:creationId xmlns:a16="http://schemas.microsoft.com/office/drawing/2014/main" id="{C555EE22-6619-19C3-ADA1-275DFD40E4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72765" y="588869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722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3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6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538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18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showWhenStopped="0">
                <p:cTn id="20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with columns and a lawn&#10;&#10;Description automatically generated">
            <a:extLst>
              <a:ext uri="{FF2B5EF4-FFF2-40B4-BE49-F238E27FC236}">
                <a16:creationId xmlns:a16="http://schemas.microsoft.com/office/drawing/2014/main" id="{9342DF27-C18E-0FB0-5925-4365F42F89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496" y="154215"/>
            <a:ext cx="7805060" cy="3035300"/>
          </a:xfrm>
          <a:prstGeom prst="rect">
            <a:avLst/>
          </a:prstGeom>
        </p:spPr>
      </p:pic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F49E8722-E2B6-D51B-86DD-4E4BDFFF65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496" y="3243945"/>
            <a:ext cx="6553200" cy="2908300"/>
          </a:xfrm>
          <a:prstGeom prst="rect">
            <a:avLst/>
          </a:prstGeom>
        </p:spPr>
      </p:pic>
      <p:pic>
        <p:nvPicPr>
          <p:cNvPr id="8" name="Audio Recording Dec 4, 2023 at 5:35:18 AM">
            <a:hlinkClick r:id="" action="ppaction://media"/>
            <a:extLst>
              <a:ext uri="{FF2B5EF4-FFF2-40B4-BE49-F238E27FC236}">
                <a16:creationId xmlns:a16="http://schemas.microsoft.com/office/drawing/2014/main" id="{1DD42984-0EFE-6DA4-8C1F-39A8D249EE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84.4642" end="2157.141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90162" y="5745845"/>
            <a:ext cx="812800" cy="812800"/>
          </a:xfrm>
          <a:prstGeom prst="rect">
            <a:avLst/>
          </a:prstGeom>
        </p:spPr>
      </p:pic>
      <p:pic>
        <p:nvPicPr>
          <p:cNvPr id="9" name="Audio Recording Dec 4, 2023 at 5:42:48 AM">
            <a:hlinkClick r:id="" action="ppaction://media"/>
            <a:extLst>
              <a:ext uri="{FF2B5EF4-FFF2-40B4-BE49-F238E27FC236}">
                <a16:creationId xmlns:a16="http://schemas.microsoft.com/office/drawing/2014/main" id="{99F0D32F-7C79-5CAC-9AFC-6E5260DDA8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865.301" end="890.241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75700" y="5745845"/>
            <a:ext cx="812800" cy="81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EC5A95-47CD-F6E2-FD17-D71D15906FEE}"/>
              </a:ext>
            </a:extLst>
          </p:cNvPr>
          <p:cNvSpPr txBox="1"/>
          <p:nvPr/>
        </p:nvSpPr>
        <p:spPr>
          <a:xfrm>
            <a:off x="6686470" y="4543426"/>
            <a:ext cx="4726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Tuition: about $42,000 per year</a:t>
            </a:r>
          </a:p>
        </p:txBody>
      </p:sp>
      <p:pic>
        <p:nvPicPr>
          <p:cNvPr id="11" name="Audio Recording Dec 4, 2023 at 5:48:01 AM">
            <a:hlinkClick r:id="" action="ppaction://media"/>
            <a:extLst>
              <a:ext uri="{FF2B5EF4-FFF2-40B4-BE49-F238E27FC236}">
                <a16:creationId xmlns:a16="http://schemas.microsoft.com/office/drawing/2014/main" id="{C85AA70E-800D-2131-B432-74261E8FB3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868.7021" end="1020.37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55669" y="57458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653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918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8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373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1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24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25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striped shirt&#10;&#10;Description automatically generated">
            <a:extLst>
              <a:ext uri="{FF2B5EF4-FFF2-40B4-BE49-F238E27FC236}">
                <a16:creationId xmlns:a16="http://schemas.microsoft.com/office/drawing/2014/main" id="{304119B3-0474-1C68-E1E7-A52E66847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993" y="347733"/>
            <a:ext cx="9364950" cy="50139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39D228-340D-AA05-5381-1E702D2D5C43}"/>
              </a:ext>
            </a:extLst>
          </p:cNvPr>
          <p:cNvSpPr txBox="1"/>
          <p:nvPr/>
        </p:nvSpPr>
        <p:spPr>
          <a:xfrm>
            <a:off x="355993" y="5069268"/>
            <a:ext cx="8488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Focus: Human Development Counseling</a:t>
            </a:r>
          </a:p>
        </p:txBody>
      </p:sp>
      <p:pic>
        <p:nvPicPr>
          <p:cNvPr id="8" name="Audio Recording Dec 4, 2023 at 5:58:14 AM">
            <a:hlinkClick r:id="" action="ppaction://media"/>
            <a:extLst>
              <a:ext uri="{FF2B5EF4-FFF2-40B4-BE49-F238E27FC236}">
                <a16:creationId xmlns:a16="http://schemas.microsoft.com/office/drawing/2014/main" id="{6E48EEDF-080E-8E88-A3F4-C44DE05A92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53.6622" end="481.997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1700" y="56540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54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10165-A647-F844-BFD9-D4F746F04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68351"/>
            <a:ext cx="5066001" cy="1768020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 Information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4C442-DBEC-4083-85EC-B9C664AAAF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50" y="2237228"/>
            <a:ext cx="5066001" cy="233476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 deadline: January 3</a:t>
            </a:r>
            <a:r>
              <a:rPr lang="en-US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 to apply!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 score is optional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Statement of Purpose</a:t>
            </a:r>
          </a:p>
        </p:txBody>
      </p:sp>
      <p:pic>
        <p:nvPicPr>
          <p:cNvPr id="5" name="Picture 4" descr="A group of people walking in a grassy area&#10;&#10;Description automatically generated">
            <a:extLst>
              <a:ext uri="{FF2B5EF4-FFF2-40B4-BE49-F238E27FC236}">
                <a16:creationId xmlns:a16="http://schemas.microsoft.com/office/drawing/2014/main" id="{450A66C9-268E-D376-74C7-C6888CA7DD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394" y="1378874"/>
            <a:ext cx="5495899" cy="4100252"/>
          </a:xfrm>
          <a:prstGeom prst="rect">
            <a:avLst/>
          </a:prstGeom>
        </p:spPr>
      </p:pic>
      <p:pic>
        <p:nvPicPr>
          <p:cNvPr id="6" name="Audio Recording Dec 4, 2023 at 6:04:49 AM">
            <a:hlinkClick r:id="" action="ppaction://media"/>
            <a:extLst>
              <a:ext uri="{FF2B5EF4-FFF2-40B4-BE49-F238E27FC236}">
                <a16:creationId xmlns:a16="http://schemas.microsoft.com/office/drawing/2014/main" id="{8FD1E1B4-89AC-5D0E-D1F4-6D9D45E1B5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9.565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06493" y="5751513"/>
            <a:ext cx="812800" cy="812800"/>
          </a:xfrm>
          <a:prstGeom prst="rect">
            <a:avLst/>
          </a:prstGeom>
        </p:spPr>
      </p:pic>
      <p:pic>
        <p:nvPicPr>
          <p:cNvPr id="7" name="Audio Recording Dec 4, 2023 at 6:09:11 AM">
            <a:hlinkClick r:id="" action="ppaction://media"/>
            <a:extLst>
              <a:ext uri="{FF2B5EF4-FFF2-40B4-BE49-F238E27FC236}">
                <a16:creationId xmlns:a16="http://schemas.microsoft.com/office/drawing/2014/main" id="{4D309420-5AE3-E7BC-87D0-700F448E9F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7263" y="5708650"/>
            <a:ext cx="812800" cy="812800"/>
          </a:xfrm>
          <a:prstGeom prst="rect">
            <a:avLst/>
          </a:prstGeom>
        </p:spPr>
      </p:pic>
      <p:pic>
        <p:nvPicPr>
          <p:cNvPr id="8" name="Audio Recording Dec 4, 2023 at 6:12:00 AM">
            <a:hlinkClick r:id="" action="ppaction://media"/>
            <a:extLst>
              <a:ext uri="{FF2B5EF4-FFF2-40B4-BE49-F238E27FC236}">
                <a16:creationId xmlns:a16="http://schemas.microsoft.com/office/drawing/2014/main" id="{C13885B0-2E7B-5C91-F43F-C5022D5C53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605.661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88033" y="5780088"/>
            <a:ext cx="812800" cy="812800"/>
          </a:xfrm>
          <a:prstGeom prst="rect">
            <a:avLst/>
          </a:prstGeom>
        </p:spPr>
      </p:pic>
      <p:pic>
        <p:nvPicPr>
          <p:cNvPr id="9" name="Audio Recording Dec 4, 2023 at 6:17:26 AM">
            <a:hlinkClick r:id="" action="ppaction://media"/>
            <a:extLst>
              <a:ext uri="{FF2B5EF4-FFF2-40B4-BE49-F238E27FC236}">
                <a16:creationId xmlns:a16="http://schemas.microsoft.com/office/drawing/2014/main" id="{516564DD-D713-0AE3-8BD7-833DD8C53E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635.7143" end="747.544599999999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28803" y="57800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948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312"/>
                            </p:stCondLst>
                            <p:childTnLst>
                              <p:par>
                                <p:cTn id="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4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776"/>
                            </p:stCondLst>
                            <p:childTnLst>
                              <p:par>
                                <p:cTn id="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4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758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5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3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2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3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4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57F1C99-B95E-E0E0-56F4-99EC7F958D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56" y="206831"/>
            <a:ext cx="6526066" cy="6475411"/>
          </a:xfrm>
          <a:prstGeom prst="rect">
            <a:avLst/>
          </a:prstGeom>
        </p:spPr>
      </p:pic>
      <p:pic>
        <p:nvPicPr>
          <p:cNvPr id="7" name="Picture 6" descr="A group of people standing under a railing&#10;&#10;Description automatically generated">
            <a:extLst>
              <a:ext uri="{FF2B5EF4-FFF2-40B4-BE49-F238E27FC236}">
                <a16:creationId xmlns:a16="http://schemas.microsoft.com/office/drawing/2014/main" id="{D50A9C7E-5405-724D-B3FC-7B0C911FA5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0286" y="1227051"/>
            <a:ext cx="5464629" cy="4139607"/>
          </a:xfrm>
          <a:prstGeom prst="rect">
            <a:avLst/>
          </a:prstGeom>
        </p:spPr>
      </p:pic>
      <p:pic>
        <p:nvPicPr>
          <p:cNvPr id="9" name="Audio Recording Dec 4, 2023 at 6:23:40 AM">
            <a:hlinkClick r:id="" action="ppaction://media"/>
            <a:extLst>
              <a:ext uri="{FF2B5EF4-FFF2-40B4-BE49-F238E27FC236}">
                <a16:creationId xmlns:a16="http://schemas.microsoft.com/office/drawing/2014/main" id="{BF7F9AD7-A48D-142F-7184-59122DDD35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96.836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18825" y="5630949"/>
            <a:ext cx="812800" cy="812800"/>
          </a:xfrm>
          <a:prstGeom prst="rect">
            <a:avLst/>
          </a:prstGeom>
        </p:spPr>
      </p:pic>
      <p:pic>
        <p:nvPicPr>
          <p:cNvPr id="10" name="Audio Recording Dec 4, 2023 at 6:28:36 AM">
            <a:hlinkClick r:id="" action="ppaction://media"/>
            <a:extLst>
              <a:ext uri="{FF2B5EF4-FFF2-40B4-BE49-F238E27FC236}">
                <a16:creationId xmlns:a16="http://schemas.microsoft.com/office/drawing/2014/main" id="{0D3B85B1-407A-3F12-5C07-7A30DD5C652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417.584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8675" y="563094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679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4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239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9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2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C991F-FC0B-7CAF-FCDA-DFCDD1058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450" y="1953823"/>
            <a:ext cx="5066001" cy="1475177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You!!!</a:t>
            </a:r>
          </a:p>
        </p:txBody>
      </p:sp>
      <p:pic>
        <p:nvPicPr>
          <p:cNvPr id="5" name="Audio Recording Dec 4, 2023 at 6:35:23 AM">
            <a:hlinkClick r:id="" action="ppaction://media"/>
            <a:extLst>
              <a:ext uri="{FF2B5EF4-FFF2-40B4-BE49-F238E27FC236}">
                <a16:creationId xmlns:a16="http://schemas.microsoft.com/office/drawing/2014/main" id="{65B173B2-BF19-3695-5F3E-6C1FBD53D9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0.21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18662" y="55514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25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PunchcardVTI">
  <a:themeElements>
    <a:clrScheme name="AnalogousFromLightSeedRightStep">
      <a:dk1>
        <a:srgbClr val="000000"/>
      </a:dk1>
      <a:lt1>
        <a:srgbClr val="FFFFFF"/>
      </a:lt1>
      <a:dk2>
        <a:srgbClr val="243141"/>
      </a:dk2>
      <a:lt2>
        <a:srgbClr val="E2E3E8"/>
      </a:lt2>
      <a:accent1>
        <a:srgbClr val="AAA180"/>
      </a:accent1>
      <a:accent2>
        <a:srgbClr val="9CA671"/>
      </a:accent2>
      <a:accent3>
        <a:srgbClr val="8FA880"/>
      </a:accent3>
      <a:accent4>
        <a:srgbClr val="76AD78"/>
      </a:accent4>
      <a:accent5>
        <a:srgbClr val="81AB94"/>
      </a:accent5>
      <a:accent6>
        <a:srgbClr val="74AAA2"/>
      </a:accent6>
      <a:hlink>
        <a:srgbClr val="6978AE"/>
      </a:hlink>
      <a:folHlink>
        <a:srgbClr val="7F7F7F"/>
      </a:folHlink>
    </a:clrScheme>
    <a:fontScheme name="Punchcard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nchcardVTI" id="{C7262591-AF98-8F48-B56D-6342D2439B1A}" vid="{261D9F73-974A-B14E-9EAF-4871CCA60BB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45</Words>
  <Application>Microsoft Macintosh PowerPoint</Application>
  <PresentationFormat>Widescreen</PresentationFormat>
  <Paragraphs>11</Paragraphs>
  <Slides>7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Neue Haas Grotesk Text Pro</vt:lpstr>
      <vt:lpstr>Times New Roman</vt:lpstr>
      <vt:lpstr>PunchcardVTI</vt:lpstr>
      <vt:lpstr>Clinical Counseling Masters Degree</vt:lpstr>
      <vt:lpstr>PowerPoint Presentation</vt:lpstr>
      <vt:lpstr>PowerPoint Presentation</vt:lpstr>
      <vt:lpstr>PowerPoint Presentation</vt:lpstr>
      <vt:lpstr>Application Information</vt:lpstr>
      <vt:lpstr>PowerPoint Presentation</vt:lpstr>
      <vt:lpstr>Thank You!!!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Brooke Fiore</dc:creator>
  <cp:lastModifiedBy>Brooke Fiore</cp:lastModifiedBy>
  <cp:revision>6</cp:revision>
  <dcterms:created xsi:type="dcterms:W3CDTF">2023-12-04T07:46:34Z</dcterms:created>
  <dcterms:modified xsi:type="dcterms:W3CDTF">2023-12-04T11:46:42Z</dcterms:modified>
</cp:coreProperties>
</file>