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D1EEA-43F2-4D8D-9510-13AA797FCA1E}" v="644" dt="2023-11-18T20:58:07.840"/>
    <p1510:client id="{B92B2A02-9EFA-4299-ABDC-DC77CEEA435F}" v="42" dt="2023-11-18T20:50:38.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Jonah" userId="1550f98d0f6ed589" providerId="LiveId" clId="{B92B2A02-9EFA-4299-ABDC-DC77CEEA435F}"/>
    <pc:docChg chg="modSld">
      <pc:chgData name="Alicia Jonah" userId="1550f98d0f6ed589" providerId="LiveId" clId="{B92B2A02-9EFA-4299-ABDC-DC77CEEA435F}" dt="2023-11-18T20:50:38.777" v="27" actId="1076"/>
      <pc:docMkLst>
        <pc:docMk/>
      </pc:docMkLst>
      <pc:sldChg chg="modSp mod modTransition">
        <pc:chgData name="Alicia Jonah" userId="1550f98d0f6ed589" providerId="LiveId" clId="{B92B2A02-9EFA-4299-ABDC-DC77CEEA435F}" dt="2023-11-18T20:50:12.793" v="21"/>
        <pc:sldMkLst>
          <pc:docMk/>
          <pc:sldMk cId="247349361" sldId="257"/>
        </pc:sldMkLst>
        <pc:picChg chg="mod">
          <ac:chgData name="Alicia Jonah" userId="1550f98d0f6ed589" providerId="LiveId" clId="{B92B2A02-9EFA-4299-ABDC-DC77CEEA435F}" dt="2023-11-18T20:49:50.583" v="14" actId="1076"/>
          <ac:picMkLst>
            <pc:docMk/>
            <pc:sldMk cId="247349361" sldId="257"/>
            <ac:picMk id="2" creationId="{ABEC7ED7-CCB2-432B-7941-D7A388E8E97B}"/>
          </ac:picMkLst>
        </pc:picChg>
        <pc:picChg chg="mod">
          <ac:chgData name="Alicia Jonah" userId="1550f98d0f6ed589" providerId="LiveId" clId="{B92B2A02-9EFA-4299-ABDC-DC77CEEA435F}" dt="2023-11-18T20:44:30.989" v="1" actId="1076"/>
          <ac:picMkLst>
            <pc:docMk/>
            <pc:sldMk cId="247349361" sldId="257"/>
            <ac:picMk id="3" creationId="{DEC9A768-0988-6E87-91C2-50BBB28D6543}"/>
          </ac:picMkLst>
        </pc:picChg>
      </pc:sldChg>
      <pc:sldChg chg="modSp mod modTransition">
        <pc:chgData name="Alicia Jonah" userId="1550f98d0f6ed589" providerId="LiveId" clId="{B92B2A02-9EFA-4299-ABDC-DC77CEEA435F}" dt="2023-11-18T20:47:05.123" v="10"/>
        <pc:sldMkLst>
          <pc:docMk/>
          <pc:sldMk cId="3294786855" sldId="258"/>
        </pc:sldMkLst>
        <pc:picChg chg="mod">
          <ac:chgData name="Alicia Jonah" userId="1550f98d0f6ed589" providerId="LiveId" clId="{B92B2A02-9EFA-4299-ABDC-DC77CEEA435F}" dt="2023-11-18T20:45:29.766" v="2" actId="1076"/>
          <ac:picMkLst>
            <pc:docMk/>
            <pc:sldMk cId="3294786855" sldId="258"/>
            <ac:picMk id="2" creationId="{C295F97E-531D-106D-4825-9C101FD83B55}"/>
          </ac:picMkLst>
        </pc:picChg>
      </pc:sldChg>
      <pc:sldChg chg="modSp mod modTransition">
        <pc:chgData name="Alicia Jonah" userId="1550f98d0f6ed589" providerId="LiveId" clId="{B92B2A02-9EFA-4299-ABDC-DC77CEEA435F}" dt="2023-11-18T20:50:31.255" v="25"/>
        <pc:sldMkLst>
          <pc:docMk/>
          <pc:sldMk cId="4246920389" sldId="259"/>
        </pc:sldMkLst>
        <pc:picChg chg="mod">
          <ac:chgData name="Alicia Jonah" userId="1550f98d0f6ed589" providerId="LiveId" clId="{B92B2A02-9EFA-4299-ABDC-DC77CEEA435F}" dt="2023-11-18T20:50:22.073" v="22" actId="1076"/>
          <ac:picMkLst>
            <pc:docMk/>
            <pc:sldMk cId="4246920389" sldId="259"/>
            <ac:picMk id="2" creationId="{9C3D8040-FED0-114C-306D-AC19EAF8F6A6}"/>
          </ac:picMkLst>
        </pc:picChg>
      </pc:sldChg>
      <pc:sldChg chg="modSp mod modTransition">
        <pc:chgData name="Alicia Jonah" userId="1550f98d0f6ed589" providerId="LiveId" clId="{B92B2A02-9EFA-4299-ABDC-DC77CEEA435F}" dt="2023-11-18T20:50:38.777" v="27" actId="1076"/>
        <pc:sldMkLst>
          <pc:docMk/>
          <pc:sldMk cId="56335161" sldId="260"/>
        </pc:sldMkLst>
        <pc:picChg chg="mod">
          <ac:chgData name="Alicia Jonah" userId="1550f98d0f6ed589" providerId="LiveId" clId="{B92B2A02-9EFA-4299-ABDC-DC77CEEA435F}" dt="2023-11-18T20:50:38.777" v="27" actId="1076"/>
          <ac:picMkLst>
            <pc:docMk/>
            <pc:sldMk cId="56335161" sldId="260"/>
            <ac:picMk id="2" creationId="{8A8FDF80-0074-93C1-B2B2-EC79464E29EA}"/>
          </ac:picMkLst>
        </pc:picChg>
      </pc:sldChg>
    </pc:docChg>
  </pc:docChgLst>
  <pc:docChgLst>
    <pc:chgData name="Alicia Jonah" userId="1550f98d0f6ed589" providerId="LiveId" clId="{412D1EEA-43F2-4D8D-9510-13AA797FCA1E}"/>
    <pc:docChg chg="custSel addSld modSld">
      <pc:chgData name="Alicia Jonah" userId="1550f98d0f6ed589" providerId="LiveId" clId="{412D1EEA-43F2-4D8D-9510-13AA797FCA1E}" dt="2023-11-18T20:55:45.751" v="3545" actId="1076"/>
      <pc:docMkLst>
        <pc:docMk/>
      </pc:docMkLst>
      <pc:sldChg chg="addSp delSp modSp mod modTransition modAnim delDesignElem">
        <pc:chgData name="Alicia Jonah" userId="1550f98d0f6ed589" providerId="LiveId" clId="{412D1EEA-43F2-4D8D-9510-13AA797FCA1E}" dt="2023-11-18T20:24:25.474" v="3544"/>
        <pc:sldMkLst>
          <pc:docMk/>
          <pc:sldMk cId="2842531456" sldId="256"/>
        </pc:sldMkLst>
        <pc:spChg chg="add mod">
          <ac:chgData name="Alicia Jonah" userId="1550f98d0f6ed589" providerId="LiveId" clId="{412D1EEA-43F2-4D8D-9510-13AA797FCA1E}" dt="2023-11-18T17:45:20.679" v="35" actId="1076"/>
          <ac:spMkLst>
            <pc:docMk/>
            <pc:sldMk cId="2842531456" sldId="256"/>
            <ac:spMk id="8" creationId="{BD1B7337-0C0B-CB85-8B82-08963FF4804E}"/>
          </ac:spMkLst>
        </pc:spChg>
        <pc:spChg chg="add del">
          <ac:chgData name="Alicia Jonah" userId="1550f98d0f6ed589" providerId="LiveId" clId="{412D1EEA-43F2-4D8D-9510-13AA797FCA1E}" dt="2023-11-18T17:48:21.473" v="41"/>
          <ac:spMkLst>
            <pc:docMk/>
            <pc:sldMk cId="2842531456" sldId="256"/>
            <ac:spMk id="18" creationId="{3F5ED762-87A9-4432-9372-C63D1D399981}"/>
          </ac:spMkLst>
        </pc:spChg>
        <pc:spChg chg="add del">
          <ac:chgData name="Alicia Jonah" userId="1550f98d0f6ed589" providerId="LiveId" clId="{412D1EEA-43F2-4D8D-9510-13AA797FCA1E}" dt="2023-11-18T17:48:21.473" v="41"/>
          <ac:spMkLst>
            <pc:docMk/>
            <pc:sldMk cId="2842531456" sldId="256"/>
            <ac:spMk id="19" creationId="{C227E7CE-3860-417D-BFB8-9C0D915E124A}"/>
          </ac:spMkLst>
        </pc:spChg>
        <pc:spChg chg="add del">
          <ac:chgData name="Alicia Jonah" userId="1550f98d0f6ed589" providerId="LiveId" clId="{412D1EEA-43F2-4D8D-9510-13AA797FCA1E}" dt="2023-11-18T17:48:21.473" v="41"/>
          <ac:spMkLst>
            <pc:docMk/>
            <pc:sldMk cId="2842531456" sldId="256"/>
            <ac:spMk id="20" creationId="{80A728F4-0AE8-41AC-91AF-ECA038ACF695}"/>
          </ac:spMkLst>
        </pc:spChg>
        <pc:picChg chg="mod">
          <ac:chgData name="Alicia Jonah" userId="1550f98d0f6ed589" providerId="LiveId" clId="{412D1EEA-43F2-4D8D-9510-13AA797FCA1E}" dt="2023-11-18T17:42:46.601" v="0" actId="27614"/>
          <ac:picMkLst>
            <pc:docMk/>
            <pc:sldMk cId="2842531456" sldId="256"/>
            <ac:picMk id="5" creationId="{02A34CB0-70BB-7B39-A14E-C3462BF330EE}"/>
          </ac:picMkLst>
        </pc:picChg>
        <pc:picChg chg="add mod">
          <ac:chgData name="Alicia Jonah" userId="1550f98d0f6ed589" providerId="LiveId" clId="{412D1EEA-43F2-4D8D-9510-13AA797FCA1E}" dt="2023-11-18T17:43:45.732" v="9" actId="1076"/>
          <ac:picMkLst>
            <pc:docMk/>
            <pc:sldMk cId="2842531456" sldId="256"/>
            <ac:picMk id="7" creationId="{213C4F77-2DEE-4835-B7B1-08FA2EC60C26}"/>
          </ac:picMkLst>
        </pc:picChg>
      </pc:sldChg>
      <pc:sldChg chg="addSp delSp modSp new mod modTransition setBg modAnim">
        <pc:chgData name="Alicia Jonah" userId="1550f98d0f6ed589" providerId="LiveId" clId="{412D1EEA-43F2-4D8D-9510-13AA797FCA1E}" dt="2023-11-18T20:55:45.751" v="3545" actId="1076"/>
        <pc:sldMkLst>
          <pc:docMk/>
          <pc:sldMk cId="247349361" sldId="257"/>
        </pc:sldMkLst>
        <pc:spChg chg="del">
          <ac:chgData name="Alicia Jonah" userId="1550f98d0f6ed589" providerId="LiveId" clId="{412D1EEA-43F2-4D8D-9510-13AA797FCA1E}" dt="2023-11-18T17:47:24.351" v="37" actId="478"/>
          <ac:spMkLst>
            <pc:docMk/>
            <pc:sldMk cId="247349361" sldId="257"/>
            <ac:spMk id="2" creationId="{4B5439A7-5B62-3C29-0AEE-301B31A21366}"/>
          </ac:spMkLst>
        </pc:spChg>
        <pc:spChg chg="del">
          <ac:chgData name="Alicia Jonah" userId="1550f98d0f6ed589" providerId="LiveId" clId="{412D1EEA-43F2-4D8D-9510-13AA797FCA1E}" dt="2023-11-18T17:47:26.204" v="38" actId="478"/>
          <ac:spMkLst>
            <pc:docMk/>
            <pc:sldMk cId="247349361" sldId="257"/>
            <ac:spMk id="3" creationId="{F1377EB3-1A28-0FCE-7E72-99392C620034}"/>
          </ac:spMkLst>
        </pc:spChg>
        <pc:spChg chg="add mod">
          <ac:chgData name="Alicia Jonah" userId="1550f98d0f6ed589" providerId="LiveId" clId="{412D1EEA-43F2-4D8D-9510-13AA797FCA1E}" dt="2023-11-18T17:56:48.265" v="393" actId="207"/>
          <ac:spMkLst>
            <pc:docMk/>
            <pc:sldMk cId="247349361" sldId="257"/>
            <ac:spMk id="4" creationId="{65CBACA8-E982-709C-A39E-1C17C2040DB4}"/>
          </ac:spMkLst>
        </pc:spChg>
        <pc:spChg chg="add mod">
          <ac:chgData name="Alicia Jonah" userId="1550f98d0f6ed589" providerId="LiveId" clId="{412D1EEA-43F2-4D8D-9510-13AA797FCA1E}" dt="2023-11-18T18:00:02.252" v="610" actId="1076"/>
          <ac:spMkLst>
            <pc:docMk/>
            <pc:sldMk cId="247349361" sldId="257"/>
            <ac:spMk id="7" creationId="{1800C015-3DAB-BD57-1B4A-A7A20924544E}"/>
          </ac:spMkLst>
        </pc:spChg>
        <pc:spChg chg="add mod">
          <ac:chgData name="Alicia Jonah" userId="1550f98d0f6ed589" providerId="LiveId" clId="{412D1EEA-43F2-4D8D-9510-13AA797FCA1E}" dt="2023-11-18T20:55:45.751" v="3545" actId="1076"/>
          <ac:spMkLst>
            <pc:docMk/>
            <pc:sldMk cId="247349361" sldId="257"/>
            <ac:spMk id="8" creationId="{AF3FAE50-20F7-4111-C56C-113D114DD344}"/>
          </ac:spMkLst>
        </pc:spChg>
        <pc:picChg chg="add mod">
          <ac:chgData name="Alicia Jonah" userId="1550f98d0f6ed589" providerId="LiveId" clId="{412D1EEA-43F2-4D8D-9510-13AA797FCA1E}" dt="2023-11-18T17:57:35.246" v="400" actId="1076"/>
          <ac:picMkLst>
            <pc:docMk/>
            <pc:sldMk cId="247349361" sldId="257"/>
            <ac:picMk id="6" creationId="{CC8C0B0D-C077-0455-83DB-A033E9616237}"/>
          </ac:picMkLst>
        </pc:picChg>
        <pc:picChg chg="add del mod">
          <ac:chgData name="Alicia Jonah" userId="1550f98d0f6ed589" providerId="LiveId" clId="{412D1EEA-43F2-4D8D-9510-13AA797FCA1E}" dt="2023-11-18T20:11:07.983" v="3519"/>
          <ac:picMkLst>
            <pc:docMk/>
            <pc:sldMk cId="247349361" sldId="257"/>
            <ac:picMk id="14" creationId="{754A02EE-369F-0FF8-01BC-F95150C423BF}"/>
          </ac:picMkLst>
        </pc:picChg>
        <pc:picChg chg="add del mod">
          <ac:chgData name="Alicia Jonah" userId="1550f98d0f6ed589" providerId="LiveId" clId="{412D1EEA-43F2-4D8D-9510-13AA797FCA1E}" dt="2023-11-18T20:11:59.877" v="3522"/>
          <ac:picMkLst>
            <pc:docMk/>
            <pc:sldMk cId="247349361" sldId="257"/>
            <ac:picMk id="17" creationId="{268C9D88-B37B-3405-8C05-59973EB6ACB0}"/>
          </ac:picMkLst>
        </pc:picChg>
        <pc:picChg chg="add del mod">
          <ac:chgData name="Alicia Jonah" userId="1550f98d0f6ed589" providerId="LiveId" clId="{412D1EEA-43F2-4D8D-9510-13AA797FCA1E}" dt="2023-11-18T20:13:00.076" v="3525"/>
          <ac:picMkLst>
            <pc:docMk/>
            <pc:sldMk cId="247349361" sldId="257"/>
            <ac:picMk id="20" creationId="{975B6144-9349-C967-B9E3-83B16FE82D03}"/>
          </ac:picMkLst>
        </pc:picChg>
        <pc:picChg chg="add del mod">
          <ac:chgData name="Alicia Jonah" userId="1550f98d0f6ed589" providerId="LiveId" clId="{412D1EEA-43F2-4D8D-9510-13AA797FCA1E}" dt="2023-11-18T20:14:04.468" v="3528"/>
          <ac:picMkLst>
            <pc:docMk/>
            <pc:sldMk cId="247349361" sldId="257"/>
            <ac:picMk id="23" creationId="{E3D91FE2-00FE-AE46-CA13-326FB35EBEE4}"/>
          </ac:picMkLst>
        </pc:picChg>
      </pc:sldChg>
      <pc:sldChg chg="addSp delSp modSp new mod modTransition setBg modAnim">
        <pc:chgData name="Alicia Jonah" userId="1550f98d0f6ed589" providerId="LiveId" clId="{412D1EEA-43F2-4D8D-9510-13AA797FCA1E}" dt="2023-11-18T20:24:25.474" v="3544"/>
        <pc:sldMkLst>
          <pc:docMk/>
          <pc:sldMk cId="3294786855" sldId="258"/>
        </pc:sldMkLst>
        <pc:spChg chg="del">
          <ac:chgData name="Alicia Jonah" userId="1550f98d0f6ed589" providerId="LiveId" clId="{412D1EEA-43F2-4D8D-9510-13AA797FCA1E}" dt="2023-11-18T18:04:17.633" v="634" actId="478"/>
          <ac:spMkLst>
            <pc:docMk/>
            <pc:sldMk cId="3294786855" sldId="258"/>
            <ac:spMk id="2" creationId="{EDECA4F7-68A6-6546-A00F-D6E8B8BF5FA3}"/>
          </ac:spMkLst>
        </pc:spChg>
        <pc:spChg chg="mod">
          <ac:chgData name="Alicia Jonah" userId="1550f98d0f6ed589" providerId="LiveId" clId="{412D1EEA-43F2-4D8D-9510-13AA797FCA1E}" dt="2023-11-18T18:19:55.949" v="1446" actId="1076"/>
          <ac:spMkLst>
            <pc:docMk/>
            <pc:sldMk cId="3294786855" sldId="258"/>
            <ac:spMk id="3" creationId="{A35DECEB-3282-F329-F667-6284ACA97502}"/>
          </ac:spMkLst>
        </pc:spChg>
        <pc:picChg chg="add del mod">
          <ac:chgData name="Alicia Jonah" userId="1550f98d0f6ed589" providerId="LiveId" clId="{412D1EEA-43F2-4D8D-9510-13AA797FCA1E}" dt="2023-11-18T20:14:50.332" v="3531"/>
          <ac:picMkLst>
            <pc:docMk/>
            <pc:sldMk cId="3294786855" sldId="258"/>
            <ac:picMk id="5" creationId="{7D88FDDE-A9FB-32DE-62D3-0D93C397BBFD}"/>
          </ac:picMkLst>
        </pc:picChg>
        <pc:picChg chg="add del mod">
          <ac:chgData name="Alicia Jonah" userId="1550f98d0f6ed589" providerId="LiveId" clId="{412D1EEA-43F2-4D8D-9510-13AA797FCA1E}" dt="2023-11-18T20:15:24.297" v="3534"/>
          <ac:picMkLst>
            <pc:docMk/>
            <pc:sldMk cId="3294786855" sldId="258"/>
            <ac:picMk id="8" creationId="{9BEEB2ED-5573-E4D5-79C3-5526BEE1FEF7}"/>
          </ac:picMkLst>
        </pc:picChg>
        <pc:picChg chg="add del mod">
          <ac:chgData name="Alicia Jonah" userId="1550f98d0f6ed589" providerId="LiveId" clId="{412D1EEA-43F2-4D8D-9510-13AA797FCA1E}" dt="2023-11-18T20:19:53.566" v="3537"/>
          <ac:picMkLst>
            <pc:docMk/>
            <pc:sldMk cId="3294786855" sldId="258"/>
            <ac:picMk id="11" creationId="{57FE3CFD-4E54-75FE-CF16-AE248601FDF8}"/>
          </ac:picMkLst>
        </pc:picChg>
      </pc:sldChg>
      <pc:sldChg chg="addSp delSp modSp new mod modTransition setBg modAnim">
        <pc:chgData name="Alicia Jonah" userId="1550f98d0f6ed589" providerId="LiveId" clId="{412D1EEA-43F2-4D8D-9510-13AA797FCA1E}" dt="2023-11-18T20:24:25.474" v="3544"/>
        <pc:sldMkLst>
          <pc:docMk/>
          <pc:sldMk cId="4246920389" sldId="259"/>
        </pc:sldMkLst>
        <pc:spChg chg="del">
          <ac:chgData name="Alicia Jonah" userId="1550f98d0f6ed589" providerId="LiveId" clId="{412D1EEA-43F2-4D8D-9510-13AA797FCA1E}" dt="2023-11-18T18:21:19.164" v="1729" actId="478"/>
          <ac:spMkLst>
            <pc:docMk/>
            <pc:sldMk cId="4246920389" sldId="259"/>
            <ac:spMk id="2" creationId="{10881F7A-F6C4-D9CE-0551-02FAF3E077D6}"/>
          </ac:spMkLst>
        </pc:spChg>
        <pc:spChg chg="del">
          <ac:chgData name="Alicia Jonah" userId="1550f98d0f6ed589" providerId="LiveId" clId="{412D1EEA-43F2-4D8D-9510-13AA797FCA1E}" dt="2023-11-18T18:21:20.686" v="1730" actId="478"/>
          <ac:spMkLst>
            <pc:docMk/>
            <pc:sldMk cId="4246920389" sldId="259"/>
            <ac:spMk id="3" creationId="{C111B8CE-7E39-6468-0AB7-04867A2CF09D}"/>
          </ac:spMkLst>
        </pc:spChg>
        <pc:spChg chg="add mod">
          <ac:chgData name="Alicia Jonah" userId="1550f98d0f6ed589" providerId="LiveId" clId="{412D1EEA-43F2-4D8D-9510-13AA797FCA1E}" dt="2023-11-18T18:33:15.747" v="2347" actId="1076"/>
          <ac:spMkLst>
            <pc:docMk/>
            <pc:sldMk cId="4246920389" sldId="259"/>
            <ac:spMk id="4" creationId="{BA69BB83-242E-0614-9135-B6C9A03D769B}"/>
          </ac:spMkLst>
        </pc:spChg>
        <pc:spChg chg="add mod">
          <ac:chgData name="Alicia Jonah" userId="1550f98d0f6ed589" providerId="LiveId" clId="{412D1EEA-43F2-4D8D-9510-13AA797FCA1E}" dt="2023-11-18T18:34:52.208" v="2398" actId="20577"/>
          <ac:spMkLst>
            <pc:docMk/>
            <pc:sldMk cId="4246920389" sldId="259"/>
            <ac:spMk id="5" creationId="{45C7595F-A4A9-C182-34A0-456A81550510}"/>
          </ac:spMkLst>
        </pc:spChg>
        <pc:picChg chg="add del mod">
          <ac:chgData name="Alicia Jonah" userId="1550f98d0f6ed589" providerId="LiveId" clId="{412D1EEA-43F2-4D8D-9510-13AA797FCA1E}" dt="2023-11-18T20:20:52.734" v="3540"/>
          <ac:picMkLst>
            <pc:docMk/>
            <pc:sldMk cId="4246920389" sldId="259"/>
            <ac:picMk id="7" creationId="{C3FE03E8-5B33-4BE1-29C6-AF1F7BFB0731}"/>
          </ac:picMkLst>
        </pc:picChg>
      </pc:sldChg>
      <pc:sldChg chg="addSp delSp modSp new mod modTransition setBg modAnim">
        <pc:chgData name="Alicia Jonah" userId="1550f98d0f6ed589" providerId="LiveId" clId="{412D1EEA-43F2-4D8D-9510-13AA797FCA1E}" dt="2023-11-18T20:24:25.474" v="3544"/>
        <pc:sldMkLst>
          <pc:docMk/>
          <pc:sldMk cId="56335161" sldId="260"/>
        </pc:sldMkLst>
        <pc:spChg chg="del">
          <ac:chgData name="Alicia Jonah" userId="1550f98d0f6ed589" providerId="LiveId" clId="{412D1EEA-43F2-4D8D-9510-13AA797FCA1E}" dt="2023-11-18T18:02:57.657" v="614" actId="478"/>
          <ac:spMkLst>
            <pc:docMk/>
            <pc:sldMk cId="56335161" sldId="260"/>
            <ac:spMk id="2" creationId="{9D9EB621-CD85-7C64-31BB-74C602D7ACFE}"/>
          </ac:spMkLst>
        </pc:spChg>
        <pc:spChg chg="del">
          <ac:chgData name="Alicia Jonah" userId="1550f98d0f6ed589" providerId="LiveId" clId="{412D1EEA-43F2-4D8D-9510-13AA797FCA1E}" dt="2023-11-18T18:45:27.656" v="2425" actId="478"/>
          <ac:spMkLst>
            <pc:docMk/>
            <pc:sldMk cId="56335161" sldId="260"/>
            <ac:spMk id="3" creationId="{5DF0DF45-CC5D-4E32-3436-4121B91E5583}"/>
          </ac:spMkLst>
        </pc:spChg>
        <pc:spChg chg="add mod">
          <ac:chgData name="Alicia Jonah" userId="1550f98d0f6ed589" providerId="LiveId" clId="{412D1EEA-43F2-4D8D-9510-13AA797FCA1E}" dt="2023-11-18T18:35:50.868" v="2415" actId="1076"/>
          <ac:spMkLst>
            <pc:docMk/>
            <pc:sldMk cId="56335161" sldId="260"/>
            <ac:spMk id="4" creationId="{DD29CD64-0313-9C8B-A740-8EF5DF1E0AF1}"/>
          </ac:spMkLst>
        </pc:spChg>
        <pc:spChg chg="add mod">
          <ac:chgData name="Alicia Jonah" userId="1550f98d0f6ed589" providerId="LiveId" clId="{412D1EEA-43F2-4D8D-9510-13AA797FCA1E}" dt="2023-11-18T19:47:03.980" v="3353" actId="20577"/>
          <ac:spMkLst>
            <pc:docMk/>
            <pc:sldMk cId="56335161" sldId="260"/>
            <ac:spMk id="5" creationId="{F7FCF775-30EB-5B5C-0F4C-D6381E4F4733}"/>
          </ac:spMkLst>
        </pc:spChg>
        <pc:picChg chg="add mod">
          <ac:chgData name="Alicia Jonah" userId="1550f98d0f6ed589" providerId="LiveId" clId="{412D1EEA-43F2-4D8D-9510-13AA797FCA1E}" dt="2023-11-18T19:48:03.403" v="3358" actId="688"/>
          <ac:picMkLst>
            <pc:docMk/>
            <pc:sldMk cId="56335161" sldId="260"/>
            <ac:picMk id="7" creationId="{3D96AD7D-35B7-3373-4E21-AACBFDA965A7}"/>
          </ac:picMkLst>
        </pc:picChg>
        <pc:picChg chg="add del mod">
          <ac:chgData name="Alicia Jonah" userId="1550f98d0f6ed589" providerId="LiveId" clId="{412D1EEA-43F2-4D8D-9510-13AA797FCA1E}" dt="2023-11-18T20:22:25.224" v="3543"/>
          <ac:picMkLst>
            <pc:docMk/>
            <pc:sldMk cId="56335161" sldId="260"/>
            <ac:picMk id="9" creationId="{6F601D70-FDF1-AC1F-5E55-3A1BADB9234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11/18/2023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31109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11/18/2023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3289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11/18/2023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796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11/18/2023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0502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11/18/2023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8706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11/18/2023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7763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11/18/2023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606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11/18/2023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395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11/18/2023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5120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11/18/2023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1773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11/18/2023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6345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11/18/2023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00901319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4a"/><Relationship Id="rId7" Type="http://schemas.openxmlformats.org/officeDocument/2006/relationships/hyperlink" Target="http://www.uvm.edu/" TargetMode="Externa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jpeg"/><Relationship Id="rId5" Type="http://schemas.openxmlformats.org/officeDocument/2006/relationships/slideLayout" Target="../slideLayouts/slideLayout2.xml"/><Relationship Id="rId4"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F5ED762-87A9-4432-9372-C63D1D399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27E7CE-3860-417D-BFB8-9C0D915E1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960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0A728F4-0AE8-41AC-91AF-ECA038ACF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a tower and trees&#10;&#10;Description automatically generated">
            <a:extLst>
              <a:ext uri="{FF2B5EF4-FFF2-40B4-BE49-F238E27FC236}">
                <a16:creationId xmlns:a16="http://schemas.microsoft.com/office/drawing/2014/main" id="{02A34CB0-70BB-7B39-A14E-C3462BF330EE}"/>
              </a:ext>
            </a:extLst>
          </p:cNvPr>
          <p:cNvPicPr>
            <a:picLocks noChangeAspect="1"/>
          </p:cNvPicPr>
          <p:nvPr/>
        </p:nvPicPr>
        <p:blipFill rotWithShape="1">
          <a:blip r:embed="rId2">
            <a:extLst>
              <a:ext uri="{28A0092B-C50C-407E-A947-70E740481C1C}">
                <a14:useLocalDpi xmlns:a14="http://schemas.microsoft.com/office/drawing/2010/main" val="0"/>
              </a:ext>
            </a:extLst>
          </a:blip>
          <a:srcRect t="16151" b="6438"/>
          <a:stretch/>
        </p:blipFill>
        <p:spPr>
          <a:xfrm>
            <a:off x="685800" y="685800"/>
            <a:ext cx="10820399" cy="5486399"/>
          </a:xfrm>
          <a:prstGeom prst="rect">
            <a:avLst/>
          </a:prstGeom>
        </p:spPr>
      </p:pic>
      <p:pic>
        <p:nvPicPr>
          <p:cNvPr id="7" name="Picture 6" descr="A black text on a white background">
            <a:extLst>
              <a:ext uri="{FF2B5EF4-FFF2-40B4-BE49-F238E27FC236}">
                <a16:creationId xmlns:a16="http://schemas.microsoft.com/office/drawing/2014/main" id="{213C4F77-2DEE-4835-B7B1-08FA2EC60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203" y="252165"/>
            <a:ext cx="3802093" cy="1397525"/>
          </a:xfrm>
          <a:prstGeom prst="rect">
            <a:avLst/>
          </a:prstGeom>
        </p:spPr>
      </p:pic>
      <p:sp>
        <p:nvSpPr>
          <p:cNvPr id="8" name="TextBox 7">
            <a:extLst>
              <a:ext uri="{FF2B5EF4-FFF2-40B4-BE49-F238E27FC236}">
                <a16:creationId xmlns:a16="http://schemas.microsoft.com/office/drawing/2014/main" id="{BD1B7337-0C0B-CB85-8B82-08963FF4804E}"/>
              </a:ext>
            </a:extLst>
          </p:cNvPr>
          <p:cNvSpPr txBox="1"/>
          <p:nvPr/>
        </p:nvSpPr>
        <p:spPr>
          <a:xfrm>
            <a:off x="782423" y="5542961"/>
            <a:ext cx="2988298" cy="523220"/>
          </a:xfrm>
          <a:prstGeom prst="rect">
            <a:avLst/>
          </a:prstGeom>
          <a:noFill/>
        </p:spPr>
        <p:txBody>
          <a:bodyPr wrap="square" rtlCol="0">
            <a:spAutoFit/>
          </a:bodyPr>
          <a:lstStyle/>
          <a:p>
            <a:r>
              <a:rPr lang="en-US" sz="2800" dirty="0">
                <a:solidFill>
                  <a:schemeClr val="bg1"/>
                </a:solidFill>
              </a:rPr>
              <a:t>Burlington, VT</a:t>
            </a:r>
          </a:p>
        </p:txBody>
      </p:sp>
    </p:spTree>
    <p:extLst>
      <p:ext uri="{BB962C8B-B14F-4D97-AF65-F5344CB8AC3E}">
        <p14:creationId xmlns:p14="http://schemas.microsoft.com/office/powerpoint/2010/main" val="2842531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1000">
              <a:schemeClr val="accent1"/>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CBACA8-E982-709C-A39E-1C17C2040DB4}"/>
              </a:ext>
            </a:extLst>
          </p:cNvPr>
          <p:cNvSpPr txBox="1"/>
          <p:nvPr/>
        </p:nvSpPr>
        <p:spPr>
          <a:xfrm>
            <a:off x="1000125" y="419098"/>
            <a:ext cx="10706100" cy="1815882"/>
          </a:xfrm>
          <a:prstGeom prst="rect">
            <a:avLst/>
          </a:prstGeom>
          <a:gradFill>
            <a:gsLst>
              <a:gs pos="0">
                <a:schemeClr val="accent1"/>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800">
                <a:latin typeface="Alasassy Caps" panose="020F0502020204030204" pitchFamily="2" charset="0"/>
              </a:rPr>
              <a:t>Masters in Science of Counseling Program</a:t>
            </a:r>
          </a:p>
          <a:p>
            <a:pPr algn="ctr"/>
            <a:r>
              <a:rPr lang="en-US" sz="4000" i="1">
                <a:latin typeface="+mj-lt"/>
              </a:rPr>
              <a:t>University of Vermont </a:t>
            </a:r>
          </a:p>
          <a:p>
            <a:pPr algn="ctr"/>
            <a:r>
              <a:rPr lang="en-US" sz="2400">
                <a:latin typeface="+mj-lt"/>
              </a:rPr>
              <a:t>Situated in picturesque Burlington Vermont near Champlain Lake</a:t>
            </a:r>
          </a:p>
        </p:txBody>
      </p:sp>
      <p:pic>
        <p:nvPicPr>
          <p:cNvPr id="6" name="Picture 5" descr="A brick building with a triangular roof&#10;&#10;Description automatically generated">
            <a:extLst>
              <a:ext uri="{FF2B5EF4-FFF2-40B4-BE49-F238E27FC236}">
                <a16:creationId xmlns:a16="http://schemas.microsoft.com/office/drawing/2014/main" id="{CC8C0B0D-C077-0455-83DB-A033E96162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3021" y="3095811"/>
            <a:ext cx="4391976" cy="3054420"/>
          </a:xfrm>
          <a:prstGeom prst="rect">
            <a:avLst/>
          </a:prstGeom>
        </p:spPr>
      </p:pic>
      <p:sp>
        <p:nvSpPr>
          <p:cNvPr id="7" name="TextBox 6">
            <a:extLst>
              <a:ext uri="{FF2B5EF4-FFF2-40B4-BE49-F238E27FC236}">
                <a16:creationId xmlns:a16="http://schemas.microsoft.com/office/drawing/2014/main" id="{1800C015-3DAB-BD57-1B4A-A7A20924544E}"/>
              </a:ext>
            </a:extLst>
          </p:cNvPr>
          <p:cNvSpPr txBox="1"/>
          <p:nvPr/>
        </p:nvSpPr>
        <p:spPr>
          <a:xfrm>
            <a:off x="525117" y="3429000"/>
            <a:ext cx="6351105" cy="1815882"/>
          </a:xfrm>
          <a:prstGeom prst="rect">
            <a:avLst/>
          </a:prstGeom>
          <a:noFill/>
        </p:spPr>
        <p:txBody>
          <a:bodyPr wrap="square" rtlCol="0">
            <a:spAutoFit/>
          </a:bodyPr>
          <a:lstStyle/>
          <a:p>
            <a:pPr algn="ctr"/>
            <a:r>
              <a:rPr lang="en-US" sz="2800"/>
              <a:t>The University of Vermont is a CACREP/APA accredited university </a:t>
            </a:r>
          </a:p>
          <a:p>
            <a:pPr algn="ctr"/>
            <a:r>
              <a:rPr lang="en-US" sz="2800"/>
              <a:t>Offering a variety of Graduate programs including MA, PHD, and AMA degrees. </a:t>
            </a:r>
          </a:p>
        </p:txBody>
      </p:sp>
      <p:sp>
        <p:nvSpPr>
          <p:cNvPr id="8" name="TextBox 7">
            <a:extLst>
              <a:ext uri="{FF2B5EF4-FFF2-40B4-BE49-F238E27FC236}">
                <a16:creationId xmlns:a16="http://schemas.microsoft.com/office/drawing/2014/main" id="{AF3FAE50-20F7-4111-C56C-113D114DD344}"/>
              </a:ext>
            </a:extLst>
          </p:cNvPr>
          <p:cNvSpPr txBox="1"/>
          <p:nvPr/>
        </p:nvSpPr>
        <p:spPr>
          <a:xfrm>
            <a:off x="525117" y="6150231"/>
            <a:ext cx="2381250" cy="400110"/>
          </a:xfrm>
          <a:prstGeom prst="rect">
            <a:avLst/>
          </a:prstGeom>
          <a:noFill/>
        </p:spPr>
        <p:txBody>
          <a:bodyPr wrap="square" rtlCol="0">
            <a:spAutoFit/>
          </a:bodyPr>
          <a:lstStyle/>
          <a:p>
            <a:r>
              <a:rPr lang="en-US" sz="2000">
                <a:solidFill>
                  <a:srgbClr val="0070C0"/>
                </a:solidFill>
                <a:hlinkClick r:id="rId7">
                  <a:extLst>
                    <a:ext uri="{A12FA001-AC4F-418D-AE19-62706E023703}">
                      <ahyp:hlinkClr xmlns:ahyp="http://schemas.microsoft.com/office/drawing/2018/hyperlinkcolor" val="tx"/>
                    </a:ext>
                  </a:extLst>
                </a:hlinkClick>
              </a:rPr>
              <a:t>www.uvm.edu</a:t>
            </a:r>
            <a:r>
              <a:rPr lang="en-US" sz="2000">
                <a:solidFill>
                  <a:srgbClr val="0070C0"/>
                </a:solidFill>
              </a:rPr>
              <a:t> </a:t>
            </a:r>
          </a:p>
        </p:txBody>
      </p:sp>
      <p:pic>
        <p:nvPicPr>
          <p:cNvPr id="2" name="Recorded Sound">
            <a:hlinkClick r:id="" action="ppaction://media"/>
            <a:extLst>
              <a:ext uri="{FF2B5EF4-FFF2-40B4-BE49-F238E27FC236}">
                <a16:creationId xmlns:a16="http://schemas.microsoft.com/office/drawing/2014/main" id="{ABEC7ED7-CCB2-432B-7941-D7A388E8E97B}"/>
              </a:ext>
            </a:extLst>
          </p:cNvPr>
          <p:cNvPicPr>
            <a:picLocks noChangeAspect="1"/>
          </p:cNvPicPr>
          <p:nvPr>
            <a:audioFile r:link="rId1"/>
            <p:extLst>
              <p:ext uri="{DAA4B4D4-6D71-4841-9C94-3DE7FCFB9230}">
                <p14:media xmlns:p14="http://schemas.microsoft.com/office/powerpoint/2010/main" r:embed="rId2">
                  <p14:trim end="43221.9183"/>
                </p14:media>
              </p:ext>
            </p:extLst>
          </p:nvPr>
        </p:nvPicPr>
        <p:blipFill>
          <a:blip r:embed="rId8"/>
          <a:stretch>
            <a:fillRect/>
          </a:stretch>
        </p:blipFill>
        <p:spPr>
          <a:xfrm>
            <a:off x="3978643" y="6193721"/>
            <a:ext cx="609600" cy="609600"/>
          </a:xfrm>
          <a:prstGeom prst="rect">
            <a:avLst/>
          </a:prstGeom>
        </p:spPr>
      </p:pic>
      <p:pic>
        <p:nvPicPr>
          <p:cNvPr id="3" name="Recorded Sound">
            <a:hlinkClick r:id="" action="ppaction://media"/>
            <a:extLst>
              <a:ext uri="{FF2B5EF4-FFF2-40B4-BE49-F238E27FC236}">
                <a16:creationId xmlns:a16="http://schemas.microsoft.com/office/drawing/2014/main" id="{DEC9A768-0988-6E87-91C2-50BBB28D654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601567" y="6150231"/>
            <a:ext cx="609600" cy="609600"/>
          </a:xfrm>
          <a:prstGeom prst="rect">
            <a:avLst/>
          </a:prstGeom>
        </p:spPr>
      </p:pic>
    </p:spTree>
    <p:extLst>
      <p:ext uri="{BB962C8B-B14F-4D97-AF65-F5344CB8AC3E}">
        <p14:creationId xmlns:p14="http://schemas.microsoft.com/office/powerpoint/2010/main" val="247349361"/>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750"/>
                                        <p:tgtEl>
                                          <p:spTgt spid="4">
                                            <p:txEl>
                                              <p:pRg st="0" end="0"/>
                                            </p:txEl>
                                          </p:spTgt>
                                        </p:tgtEl>
                                      </p:cBhvr>
                                    </p:animEffect>
                                  </p:childTnLst>
                                </p:cTn>
                              </p:par>
                            </p:childTnLst>
                          </p:cTn>
                        </p:par>
                        <p:par>
                          <p:cTn id="8" fill="hold">
                            <p:stCondLst>
                              <p:cond delay="1000"/>
                            </p:stCondLst>
                            <p:childTnLst>
                              <p:par>
                                <p:cTn id="9" presetID="1" presetClass="entr" presetSubtype="0" fill="hold"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25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par>
                          <p:cTn id="14" fill="hold">
                            <p:stCondLst>
                              <p:cond delay="1750"/>
                            </p:stCondLst>
                            <p:childTnLst>
                              <p:par>
                                <p:cTn id="15" presetID="45"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750"/>
                                        <p:tgtEl>
                                          <p:spTgt spid="7"/>
                                        </p:tgtEl>
                                      </p:cBhvr>
                                    </p:animEffect>
                                    <p:anim calcmode="lin" valueType="num">
                                      <p:cBhvr>
                                        <p:cTn id="18" dur="1750" fill="hold"/>
                                        <p:tgtEl>
                                          <p:spTgt spid="7"/>
                                        </p:tgtEl>
                                        <p:attrNameLst>
                                          <p:attrName>ppt_w</p:attrName>
                                        </p:attrNameLst>
                                      </p:cBhvr>
                                      <p:tavLst>
                                        <p:tav tm="0" fmla="#ppt_w*sin(2.5*pi*$)">
                                          <p:val>
                                            <p:fltVal val="0"/>
                                          </p:val>
                                        </p:tav>
                                        <p:tav tm="100000">
                                          <p:val>
                                            <p:fltVal val="1"/>
                                          </p:val>
                                        </p:tav>
                                      </p:tavLst>
                                    </p:anim>
                                    <p:anim calcmode="lin" valueType="num">
                                      <p:cBhvr>
                                        <p:cTn id="19" dur="175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1" presetClass="mediacall" presetSubtype="0" fill="hold" nodeType="afterEffect">
                                  <p:stCondLst>
                                    <p:cond delay="0"/>
                                  </p:stCondLst>
                                  <p:childTnLst>
                                    <p:cmd type="call" cmd="playFrom(0.0)">
                                      <p:cBhvr>
                                        <p:cTn id="22" dur="754" fill="hold"/>
                                        <p:tgtEl>
                                          <p:spTgt spid="2"/>
                                        </p:tgtEl>
                                      </p:cBhvr>
                                    </p:cmd>
                                  </p:childTnLst>
                                </p:cTn>
                              </p:par>
                            </p:childTnLst>
                          </p:cTn>
                        </p:par>
                        <p:par>
                          <p:cTn id="23" fill="hold">
                            <p:stCondLst>
                              <p:cond delay="4754"/>
                            </p:stCondLst>
                            <p:childTnLst>
                              <p:par>
                                <p:cTn id="24" presetID="1" presetClass="mediacall" presetSubtype="0" fill="hold" nodeType="afterEffect">
                                  <p:stCondLst>
                                    <p:cond delay="0"/>
                                  </p:stCondLst>
                                  <p:childTnLst>
                                    <p:cmd type="call" cmd="playFrom(0.0)">
                                      <p:cBhvr>
                                        <p:cTn id="25" dur="281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0">
                <p:cTn id="26" fill="hold" display="0">
                  <p:stCondLst>
                    <p:cond delay="indefinite"/>
                  </p:stCondLst>
                  <p:endCondLst>
                    <p:cond evt="onStopAudio" delay="0">
                      <p:tgtEl>
                        <p:sldTgt/>
                      </p:tgtEl>
                    </p:cond>
                  </p:endCondLst>
                </p:cTn>
                <p:tgtEl>
                  <p:spTgt spid="2"/>
                </p:tgtEl>
              </p:cMediaNode>
            </p:audio>
            <p:audio>
              <p:cMediaNode vol="80000">
                <p:cTn id="27" fill="hold" display="0">
                  <p:stCondLst>
                    <p:cond delay="indefinite"/>
                  </p:stCondLst>
                  <p:endCondLst>
                    <p:cond evt="onStopAudio" delay="0">
                      <p:tgtEl>
                        <p:sldTgt/>
                      </p:tgtEl>
                    </p:cond>
                  </p:endCondLst>
                </p:cTn>
                <p:tgtEl>
                  <p:spTgt spid="3"/>
                </p:tgtEl>
              </p:cMediaNode>
            </p:audio>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DECEB-3282-F329-F667-6284ACA97502}"/>
              </a:ext>
            </a:extLst>
          </p:cNvPr>
          <p:cNvSpPr>
            <a:spLocks noGrp="1"/>
          </p:cNvSpPr>
          <p:nvPr>
            <p:ph idx="1"/>
          </p:nvPr>
        </p:nvSpPr>
        <p:spPr>
          <a:xfrm>
            <a:off x="1352549" y="675444"/>
            <a:ext cx="9486901" cy="5507112"/>
          </a:xfrm>
        </p:spPr>
        <p:txBody>
          <a:bodyPr>
            <a:normAutofit fontScale="92500" lnSpcReduction="10000"/>
          </a:bodyPr>
          <a:lstStyle/>
          <a:p>
            <a:pPr marL="0" indent="0">
              <a:buNone/>
            </a:pPr>
            <a:r>
              <a:rPr lang="en-US" sz="3200">
                <a:latin typeface="Lucida Calligraphy" panose="03010101010101010101" pitchFamily="66" charset="0"/>
              </a:rPr>
              <a:t>T</a:t>
            </a:r>
            <a:r>
              <a:rPr lang="en-US"/>
              <a:t>he Master of Arts in Experimental or Clinical Psychology is aimed at students who want to strengthen their credentials to be competitive for doctoral programs, students who wish to pursue careers that require research skills, or students who wish to gain an understanding of research as it pertains to intervention and prevention.</a:t>
            </a:r>
          </a:p>
          <a:p>
            <a:pPr marL="0" indent="0">
              <a:buNone/>
            </a:pPr>
            <a:r>
              <a:rPr lang="en-US" sz="3200">
                <a:latin typeface="Lucida Calligraphy" panose="03010101010101010101" pitchFamily="66" charset="0"/>
              </a:rPr>
              <a:t>A</a:t>
            </a:r>
            <a:r>
              <a:rPr lang="en-US"/>
              <a:t>ccelerated Entry into Master’s Degree Entry Program (AMP) is recommended for undergraduate students who wish to pursue careers in non-research or experimental psychology.</a:t>
            </a:r>
          </a:p>
          <a:p>
            <a:pPr marL="0" indent="0">
              <a:buNone/>
            </a:pPr>
            <a:r>
              <a:rPr lang="en-US" sz="3500">
                <a:latin typeface="Lucida Calligraphy" panose="03010101010101010101" pitchFamily="66" charset="0"/>
              </a:rPr>
              <a:t>M</a:t>
            </a:r>
            <a:r>
              <a:rPr lang="en-US"/>
              <a:t>asters programs are 60 credit programs</a:t>
            </a:r>
          </a:p>
          <a:p>
            <a:pPr marL="0" indent="0">
              <a:buNone/>
            </a:pPr>
            <a:r>
              <a:rPr lang="en-US" sz="3500">
                <a:latin typeface="Lucida Calligraphy" panose="03010101010101010101" pitchFamily="66" charset="0"/>
              </a:rPr>
              <a:t>G</a:t>
            </a:r>
            <a:r>
              <a:rPr lang="en-US"/>
              <a:t>raduate programs are offered on campus only, however housing can be found off campus through the university for those over the age of 20. </a:t>
            </a:r>
          </a:p>
          <a:p>
            <a:pPr marL="0" indent="0">
              <a:buNone/>
            </a:pPr>
            <a:r>
              <a:rPr lang="en-US" sz="3500">
                <a:latin typeface="Lucida Calligraphy" panose="03010101010101010101" pitchFamily="66" charset="0"/>
              </a:rPr>
              <a:t>D</a:t>
            </a:r>
            <a:r>
              <a:rPr lang="en-US"/>
              <a:t>r. John Green is a chairman of the psychological science department, coordinator of the MA psychology dept as well as a professor. </a:t>
            </a:r>
          </a:p>
        </p:txBody>
      </p:sp>
      <p:pic>
        <p:nvPicPr>
          <p:cNvPr id="2" name="Recorded Sound">
            <a:hlinkClick r:id="" action="ppaction://media"/>
            <a:extLst>
              <a:ext uri="{FF2B5EF4-FFF2-40B4-BE49-F238E27FC236}">
                <a16:creationId xmlns:a16="http://schemas.microsoft.com/office/drawing/2014/main" id="{C295F97E-531D-106D-4825-9C101FD83B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4176" y="6069281"/>
            <a:ext cx="609600" cy="609600"/>
          </a:xfrm>
          <a:prstGeom prst="rect">
            <a:avLst/>
          </a:prstGeom>
        </p:spPr>
      </p:pic>
    </p:spTree>
    <p:extLst>
      <p:ext uri="{BB962C8B-B14F-4D97-AF65-F5344CB8AC3E}">
        <p14:creationId xmlns:p14="http://schemas.microsoft.com/office/powerpoint/2010/main" val="3294786855"/>
      </p:ext>
    </p:extLst>
  </p:cSld>
  <p:clrMapOvr>
    <a:masterClrMapping/>
  </p:clrMapOvr>
  <mc:AlternateContent xmlns:mc="http://schemas.openxmlformats.org/markup-compatibility/2006">
    <mc:Choice xmlns:p14="http://schemas.microsoft.com/office/powerpoint/2010/main" Requires="p14">
      <p:transition spd="slow" p14:dur="2000" advClick="0" advTm="78000"/>
    </mc:Choice>
    <mc:Fallback>
      <p:transition spd="slow" advClick="0" advTm="7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75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750"/>
                            </p:stCondLst>
                            <p:childTnLst>
                              <p:par>
                                <p:cTn id="20" presetID="1" presetClass="mediacall" presetSubtype="0" fill="hold" nodeType="afterEffect">
                                  <p:stCondLst>
                                    <p:cond delay="0"/>
                                  </p:stCondLst>
                                  <p:childTnLst>
                                    <p:cmd type="call" cmd="playFrom(0.0)">
                                      <p:cBhvr>
                                        <p:cTn id="21" dur="719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69BB83-242E-0614-9135-B6C9A03D769B}"/>
              </a:ext>
            </a:extLst>
          </p:cNvPr>
          <p:cNvSpPr txBox="1"/>
          <p:nvPr/>
        </p:nvSpPr>
        <p:spPr>
          <a:xfrm>
            <a:off x="1957385" y="171449"/>
            <a:ext cx="8277225" cy="1200329"/>
          </a:xfrm>
          <a:prstGeom prst="rect">
            <a:avLst/>
          </a:prstGeom>
          <a:noFill/>
        </p:spPr>
        <p:txBody>
          <a:bodyPr wrap="square" rtlCol="0">
            <a:spAutoFit/>
          </a:bodyPr>
          <a:lstStyle/>
          <a:p>
            <a:pPr algn="ctr"/>
            <a:r>
              <a:rPr lang="en-US" sz="7200" b="1">
                <a:solidFill>
                  <a:schemeClr val="accent1">
                    <a:lumMod val="75000"/>
                  </a:schemeClr>
                </a:solidFill>
                <a:latin typeface="Lucida Calligraphy" panose="03010101010101010101" pitchFamily="66" charset="0"/>
              </a:rPr>
              <a:t>Admissions</a:t>
            </a:r>
          </a:p>
        </p:txBody>
      </p:sp>
      <p:sp>
        <p:nvSpPr>
          <p:cNvPr id="5" name="TextBox 4">
            <a:extLst>
              <a:ext uri="{FF2B5EF4-FFF2-40B4-BE49-F238E27FC236}">
                <a16:creationId xmlns:a16="http://schemas.microsoft.com/office/drawing/2014/main" id="{45C7595F-A4A9-C182-34A0-456A81550510}"/>
              </a:ext>
            </a:extLst>
          </p:cNvPr>
          <p:cNvSpPr txBox="1"/>
          <p:nvPr/>
        </p:nvSpPr>
        <p:spPr>
          <a:xfrm>
            <a:off x="814384" y="1371778"/>
            <a:ext cx="10563225" cy="4401205"/>
          </a:xfrm>
          <a:prstGeom prst="rect">
            <a:avLst/>
          </a:prstGeom>
          <a:noFill/>
        </p:spPr>
        <p:txBody>
          <a:bodyPr wrap="square" rtlCol="0">
            <a:spAutoFit/>
          </a:bodyPr>
          <a:lstStyle/>
          <a:p>
            <a:pPr marL="285750" indent="-285750">
              <a:buFont typeface="Arial" panose="020B0604020202020204" pitchFamily="34" charset="0"/>
              <a:buChar char="•"/>
            </a:pPr>
            <a:r>
              <a:rPr lang="en-US" sz="2800">
                <a:latin typeface="Lucida Calligraphy" panose="03010101010101010101" pitchFamily="66" charset="0"/>
              </a:rPr>
              <a:t>A</a:t>
            </a:r>
            <a:r>
              <a:rPr lang="en-US" sz="2800"/>
              <a:t>pplications must be submitted by December 1</a:t>
            </a:r>
            <a:r>
              <a:rPr lang="en-US" sz="2800" baseline="30000"/>
              <a:t>st</a:t>
            </a:r>
            <a:r>
              <a:rPr lang="en-US" sz="2800"/>
              <a:t> for the following 	fall semester</a:t>
            </a:r>
          </a:p>
          <a:p>
            <a:pPr marL="285750" indent="-285750">
              <a:buFont typeface="Arial" panose="020B0604020202020204" pitchFamily="34" charset="0"/>
              <a:buChar char="•"/>
            </a:pPr>
            <a:r>
              <a:rPr lang="en-US" sz="2800">
                <a:latin typeface="Lucida Calligraphy" panose="03010101010101010101" pitchFamily="66" charset="0"/>
              </a:rPr>
              <a:t>A</a:t>
            </a:r>
            <a:r>
              <a:rPr lang="en-US" sz="2800"/>
              <a:t>pplication fee of $65 is required for MA/PHD programs</a:t>
            </a:r>
          </a:p>
          <a:p>
            <a:pPr marL="285750" indent="-285750">
              <a:buFont typeface="Arial" panose="020B0604020202020204" pitchFamily="34" charset="0"/>
              <a:buChar char="•"/>
            </a:pPr>
            <a:r>
              <a:rPr lang="en-US" sz="2800"/>
              <a:t>GRE/MAT is not required for the Psychology program</a:t>
            </a:r>
          </a:p>
          <a:p>
            <a:pPr marL="285750" indent="-285750">
              <a:buFont typeface="Arial" panose="020B0604020202020204" pitchFamily="34" charset="0"/>
              <a:buChar char="•"/>
            </a:pPr>
            <a:r>
              <a:rPr lang="en-US" sz="2800">
                <a:latin typeface="Lucida Calligraphy" panose="03010101010101010101" pitchFamily="66" charset="0"/>
              </a:rPr>
              <a:t>A</a:t>
            </a:r>
            <a:r>
              <a:rPr lang="en-US" sz="2800"/>
              <a:t> minimum </a:t>
            </a:r>
            <a:r>
              <a:rPr lang="en-US" sz="2800" err="1"/>
              <a:t>gpa</a:t>
            </a:r>
            <a:r>
              <a:rPr lang="en-US" sz="2800"/>
              <a:t> of 3.5 in undergraduate major and overall 	undergraduate </a:t>
            </a:r>
            <a:r>
              <a:rPr lang="en-US" sz="2800" err="1"/>
              <a:t>gpa</a:t>
            </a:r>
            <a:r>
              <a:rPr lang="en-US" sz="2800"/>
              <a:t> of 3.3 is required for admission</a:t>
            </a:r>
          </a:p>
          <a:p>
            <a:pPr marL="285750" indent="-285750">
              <a:buFont typeface="Arial" panose="020B0604020202020204" pitchFamily="34" charset="0"/>
              <a:buChar char="•"/>
            </a:pPr>
            <a:r>
              <a:rPr lang="en-US" sz="2800">
                <a:latin typeface="Lucida Calligraphy" panose="03010101010101010101" pitchFamily="66" charset="0"/>
              </a:rPr>
              <a:t>M</a:t>
            </a:r>
            <a:r>
              <a:rPr lang="en-US" sz="2800"/>
              <a:t>ust have taken a class in abnormal psychology</a:t>
            </a:r>
          </a:p>
          <a:p>
            <a:pPr marL="285750" indent="-285750">
              <a:buFont typeface="Arial" panose="020B0604020202020204" pitchFamily="34" charset="0"/>
              <a:buChar char="•"/>
            </a:pPr>
            <a:r>
              <a:rPr lang="en-US" sz="2800"/>
              <a:t>3 letters of recommendation are required</a:t>
            </a:r>
          </a:p>
          <a:p>
            <a:pPr marL="285750" indent="-285750">
              <a:buFont typeface="Arial" panose="020B0604020202020204" pitchFamily="34" charset="0"/>
              <a:buChar char="•"/>
            </a:pPr>
            <a:r>
              <a:rPr lang="en-US" sz="2800">
                <a:latin typeface="Lucida Calligraphy" panose="03010101010101010101" pitchFamily="66" charset="0"/>
              </a:rPr>
              <a:t>A</a:t>
            </a:r>
            <a:r>
              <a:rPr lang="en-US" sz="2800"/>
              <a:t> choice of an exam, or thesis is required for PHD or programs with 	focus in research.</a:t>
            </a:r>
            <a:endParaRPr lang="en-US"/>
          </a:p>
        </p:txBody>
      </p:sp>
      <p:pic>
        <p:nvPicPr>
          <p:cNvPr id="2" name="Recorded Sound">
            <a:hlinkClick r:id="" action="ppaction://media"/>
            <a:extLst>
              <a:ext uri="{FF2B5EF4-FFF2-40B4-BE49-F238E27FC236}">
                <a16:creationId xmlns:a16="http://schemas.microsoft.com/office/drawing/2014/main" id="{9C3D8040-FED0-114C-306D-AC19EAF8F6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9584" y="5998029"/>
            <a:ext cx="609600" cy="609600"/>
          </a:xfrm>
          <a:prstGeom prst="rect">
            <a:avLst/>
          </a:prstGeom>
        </p:spPr>
      </p:pic>
    </p:spTree>
    <p:extLst>
      <p:ext uri="{BB962C8B-B14F-4D97-AF65-F5344CB8AC3E}">
        <p14:creationId xmlns:p14="http://schemas.microsoft.com/office/powerpoint/2010/main" val="4246920389"/>
      </p:ext>
    </p:extLst>
  </p:cSld>
  <p:clrMapOvr>
    <a:masterClrMapping/>
  </p:clrMapOvr>
  <mc:AlternateContent xmlns:mc="http://schemas.openxmlformats.org/markup-compatibility/2006">
    <mc:Choice xmlns:p14="http://schemas.microsoft.com/office/powerpoint/2010/main" Requires="p14">
      <p:transition spd="slow" p14:dur="2000" advTm="61000"/>
    </mc:Choice>
    <mc:Fallback>
      <p:transition spd="slow" advTm="6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1000"/>
                            </p:stCondLst>
                            <p:childTnLst>
                              <p:par>
                                <p:cTn id="9" presetID="26" presetClass="entr" presetSubtype="0" fill="hold" nodeType="afterEffect">
                                  <p:stCondLst>
                                    <p:cond delay="7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80">
                                          <p:stCondLst>
                                            <p:cond delay="0"/>
                                          </p:stCondLst>
                                        </p:cTn>
                                        <p:tgtEl>
                                          <p:spTgt spid="5">
                                            <p:txEl>
                                              <p:pRg st="0" end="0"/>
                                            </p:txEl>
                                          </p:spTgt>
                                        </p:tgtEl>
                                      </p:cBhvr>
                                    </p:animEffect>
                                    <p:anim calcmode="lin" valueType="num">
                                      <p:cBhvr>
                                        <p:cTn id="1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xEl>
                                              <p:pRg st="0" end="0"/>
                                            </p:txEl>
                                          </p:spTgt>
                                        </p:tgtEl>
                                      </p:cBhvr>
                                      <p:to x="100000" y="60000"/>
                                    </p:animScale>
                                    <p:animScale>
                                      <p:cBhvr>
                                        <p:cTn id="18" dur="166" decel="50000">
                                          <p:stCondLst>
                                            <p:cond delay="676"/>
                                          </p:stCondLst>
                                        </p:cTn>
                                        <p:tgtEl>
                                          <p:spTgt spid="5">
                                            <p:txEl>
                                              <p:pRg st="0" end="0"/>
                                            </p:txEl>
                                          </p:spTgt>
                                        </p:tgtEl>
                                      </p:cBhvr>
                                      <p:to x="100000" y="100000"/>
                                    </p:animScale>
                                    <p:animScale>
                                      <p:cBhvr>
                                        <p:cTn id="19" dur="26">
                                          <p:stCondLst>
                                            <p:cond delay="1312"/>
                                          </p:stCondLst>
                                        </p:cTn>
                                        <p:tgtEl>
                                          <p:spTgt spid="5">
                                            <p:txEl>
                                              <p:pRg st="0" end="0"/>
                                            </p:txEl>
                                          </p:spTgt>
                                        </p:tgtEl>
                                      </p:cBhvr>
                                      <p:to x="100000" y="80000"/>
                                    </p:animScale>
                                    <p:animScale>
                                      <p:cBhvr>
                                        <p:cTn id="20" dur="166" decel="50000">
                                          <p:stCondLst>
                                            <p:cond delay="1338"/>
                                          </p:stCondLst>
                                        </p:cTn>
                                        <p:tgtEl>
                                          <p:spTgt spid="5">
                                            <p:txEl>
                                              <p:pRg st="0" end="0"/>
                                            </p:txEl>
                                          </p:spTgt>
                                        </p:tgtEl>
                                      </p:cBhvr>
                                      <p:to x="100000" y="100000"/>
                                    </p:animScale>
                                    <p:animScale>
                                      <p:cBhvr>
                                        <p:cTn id="21" dur="26">
                                          <p:stCondLst>
                                            <p:cond delay="1642"/>
                                          </p:stCondLst>
                                        </p:cTn>
                                        <p:tgtEl>
                                          <p:spTgt spid="5">
                                            <p:txEl>
                                              <p:pRg st="0" end="0"/>
                                            </p:txEl>
                                          </p:spTgt>
                                        </p:tgtEl>
                                      </p:cBhvr>
                                      <p:to x="100000" y="90000"/>
                                    </p:animScale>
                                    <p:animScale>
                                      <p:cBhvr>
                                        <p:cTn id="22" dur="166" decel="50000">
                                          <p:stCondLst>
                                            <p:cond delay="1668"/>
                                          </p:stCondLst>
                                        </p:cTn>
                                        <p:tgtEl>
                                          <p:spTgt spid="5">
                                            <p:txEl>
                                              <p:pRg st="0" end="0"/>
                                            </p:txEl>
                                          </p:spTgt>
                                        </p:tgtEl>
                                      </p:cBhvr>
                                      <p:to x="100000" y="100000"/>
                                    </p:animScale>
                                    <p:animScale>
                                      <p:cBhvr>
                                        <p:cTn id="23" dur="26">
                                          <p:stCondLst>
                                            <p:cond delay="1808"/>
                                          </p:stCondLst>
                                        </p:cTn>
                                        <p:tgtEl>
                                          <p:spTgt spid="5">
                                            <p:txEl>
                                              <p:pRg st="0" end="0"/>
                                            </p:txEl>
                                          </p:spTgt>
                                        </p:tgtEl>
                                      </p:cBhvr>
                                      <p:to x="100000" y="95000"/>
                                    </p:animScale>
                                    <p:animScale>
                                      <p:cBhvr>
                                        <p:cTn id="24" dur="166" decel="50000">
                                          <p:stCondLst>
                                            <p:cond delay="1834"/>
                                          </p:stCondLst>
                                        </p:cTn>
                                        <p:tgtEl>
                                          <p:spTgt spid="5">
                                            <p:txEl>
                                              <p:pRg st="0" end="0"/>
                                            </p:txEl>
                                          </p:spTgt>
                                        </p:tgtEl>
                                      </p:cBhvr>
                                      <p:to x="100000" y="100000"/>
                                    </p:animScale>
                                  </p:childTnLst>
                                </p:cTn>
                              </p:par>
                            </p:childTnLst>
                          </p:cTn>
                        </p:par>
                        <p:par>
                          <p:cTn id="25" fill="hold">
                            <p:stCondLst>
                              <p:cond delay="3750"/>
                            </p:stCondLst>
                            <p:childTnLst>
                              <p:par>
                                <p:cTn id="26" presetID="26" presetClass="entr" presetSubtype="0" fill="hold" nodeType="afterEffect">
                                  <p:stCondLst>
                                    <p:cond delay="50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80">
                                          <p:stCondLst>
                                            <p:cond delay="0"/>
                                          </p:stCondLst>
                                        </p:cTn>
                                        <p:tgtEl>
                                          <p:spTgt spid="5">
                                            <p:txEl>
                                              <p:pRg st="1" end="1"/>
                                            </p:txEl>
                                          </p:spTgt>
                                        </p:tgtEl>
                                      </p:cBhvr>
                                    </p:animEffect>
                                    <p:anim calcmode="lin" valueType="num">
                                      <p:cBhvr>
                                        <p:cTn id="29"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xEl>
                                              <p:pRg st="1" end="1"/>
                                            </p:txEl>
                                          </p:spTgt>
                                        </p:tgtEl>
                                      </p:cBhvr>
                                      <p:to x="100000" y="60000"/>
                                    </p:animScale>
                                    <p:animScale>
                                      <p:cBhvr>
                                        <p:cTn id="35" dur="166" decel="50000">
                                          <p:stCondLst>
                                            <p:cond delay="676"/>
                                          </p:stCondLst>
                                        </p:cTn>
                                        <p:tgtEl>
                                          <p:spTgt spid="5">
                                            <p:txEl>
                                              <p:pRg st="1" end="1"/>
                                            </p:txEl>
                                          </p:spTgt>
                                        </p:tgtEl>
                                      </p:cBhvr>
                                      <p:to x="100000" y="100000"/>
                                    </p:animScale>
                                    <p:animScale>
                                      <p:cBhvr>
                                        <p:cTn id="36" dur="26">
                                          <p:stCondLst>
                                            <p:cond delay="1312"/>
                                          </p:stCondLst>
                                        </p:cTn>
                                        <p:tgtEl>
                                          <p:spTgt spid="5">
                                            <p:txEl>
                                              <p:pRg st="1" end="1"/>
                                            </p:txEl>
                                          </p:spTgt>
                                        </p:tgtEl>
                                      </p:cBhvr>
                                      <p:to x="100000" y="80000"/>
                                    </p:animScale>
                                    <p:animScale>
                                      <p:cBhvr>
                                        <p:cTn id="37" dur="166" decel="50000">
                                          <p:stCondLst>
                                            <p:cond delay="1338"/>
                                          </p:stCondLst>
                                        </p:cTn>
                                        <p:tgtEl>
                                          <p:spTgt spid="5">
                                            <p:txEl>
                                              <p:pRg st="1" end="1"/>
                                            </p:txEl>
                                          </p:spTgt>
                                        </p:tgtEl>
                                      </p:cBhvr>
                                      <p:to x="100000" y="100000"/>
                                    </p:animScale>
                                    <p:animScale>
                                      <p:cBhvr>
                                        <p:cTn id="38" dur="26">
                                          <p:stCondLst>
                                            <p:cond delay="1642"/>
                                          </p:stCondLst>
                                        </p:cTn>
                                        <p:tgtEl>
                                          <p:spTgt spid="5">
                                            <p:txEl>
                                              <p:pRg st="1" end="1"/>
                                            </p:txEl>
                                          </p:spTgt>
                                        </p:tgtEl>
                                      </p:cBhvr>
                                      <p:to x="100000" y="90000"/>
                                    </p:animScale>
                                    <p:animScale>
                                      <p:cBhvr>
                                        <p:cTn id="39" dur="166" decel="50000">
                                          <p:stCondLst>
                                            <p:cond delay="1668"/>
                                          </p:stCondLst>
                                        </p:cTn>
                                        <p:tgtEl>
                                          <p:spTgt spid="5">
                                            <p:txEl>
                                              <p:pRg st="1" end="1"/>
                                            </p:txEl>
                                          </p:spTgt>
                                        </p:tgtEl>
                                      </p:cBhvr>
                                      <p:to x="100000" y="100000"/>
                                    </p:animScale>
                                    <p:animScale>
                                      <p:cBhvr>
                                        <p:cTn id="40" dur="26">
                                          <p:stCondLst>
                                            <p:cond delay="1808"/>
                                          </p:stCondLst>
                                        </p:cTn>
                                        <p:tgtEl>
                                          <p:spTgt spid="5">
                                            <p:txEl>
                                              <p:pRg st="1" end="1"/>
                                            </p:txEl>
                                          </p:spTgt>
                                        </p:tgtEl>
                                      </p:cBhvr>
                                      <p:to x="100000" y="95000"/>
                                    </p:animScale>
                                    <p:animScale>
                                      <p:cBhvr>
                                        <p:cTn id="41" dur="166" decel="50000">
                                          <p:stCondLst>
                                            <p:cond delay="1834"/>
                                          </p:stCondLst>
                                        </p:cTn>
                                        <p:tgtEl>
                                          <p:spTgt spid="5">
                                            <p:txEl>
                                              <p:pRg st="1" end="1"/>
                                            </p:txEl>
                                          </p:spTgt>
                                        </p:tgtEl>
                                      </p:cBhvr>
                                      <p:to x="100000" y="100000"/>
                                    </p:animScale>
                                  </p:childTnLst>
                                </p:cTn>
                              </p:par>
                            </p:childTnLst>
                          </p:cTn>
                        </p:par>
                        <p:par>
                          <p:cTn id="42" fill="hold">
                            <p:stCondLst>
                              <p:cond delay="6250"/>
                            </p:stCondLst>
                            <p:childTnLst>
                              <p:par>
                                <p:cTn id="43" presetID="26" presetClass="entr" presetSubtype="0" fill="hold" nodeType="afterEffect">
                                  <p:stCondLst>
                                    <p:cond delay="25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wipe(down)">
                                      <p:cBhvr>
                                        <p:cTn id="45" dur="580">
                                          <p:stCondLst>
                                            <p:cond delay="0"/>
                                          </p:stCondLst>
                                        </p:cTn>
                                        <p:tgtEl>
                                          <p:spTgt spid="5">
                                            <p:txEl>
                                              <p:pRg st="2" end="2"/>
                                            </p:txEl>
                                          </p:spTgt>
                                        </p:tgtEl>
                                      </p:cBhvr>
                                    </p:animEffect>
                                    <p:anim calcmode="lin" valueType="num">
                                      <p:cBhvr>
                                        <p:cTn id="4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5">
                                            <p:txEl>
                                              <p:pRg st="2" end="2"/>
                                            </p:txEl>
                                          </p:spTgt>
                                        </p:tgtEl>
                                      </p:cBhvr>
                                      <p:to x="100000" y="60000"/>
                                    </p:animScale>
                                    <p:animScale>
                                      <p:cBhvr>
                                        <p:cTn id="52" dur="166" decel="50000">
                                          <p:stCondLst>
                                            <p:cond delay="676"/>
                                          </p:stCondLst>
                                        </p:cTn>
                                        <p:tgtEl>
                                          <p:spTgt spid="5">
                                            <p:txEl>
                                              <p:pRg st="2" end="2"/>
                                            </p:txEl>
                                          </p:spTgt>
                                        </p:tgtEl>
                                      </p:cBhvr>
                                      <p:to x="100000" y="100000"/>
                                    </p:animScale>
                                    <p:animScale>
                                      <p:cBhvr>
                                        <p:cTn id="53" dur="26">
                                          <p:stCondLst>
                                            <p:cond delay="1312"/>
                                          </p:stCondLst>
                                        </p:cTn>
                                        <p:tgtEl>
                                          <p:spTgt spid="5">
                                            <p:txEl>
                                              <p:pRg st="2" end="2"/>
                                            </p:txEl>
                                          </p:spTgt>
                                        </p:tgtEl>
                                      </p:cBhvr>
                                      <p:to x="100000" y="80000"/>
                                    </p:animScale>
                                    <p:animScale>
                                      <p:cBhvr>
                                        <p:cTn id="54" dur="166" decel="50000">
                                          <p:stCondLst>
                                            <p:cond delay="1338"/>
                                          </p:stCondLst>
                                        </p:cTn>
                                        <p:tgtEl>
                                          <p:spTgt spid="5">
                                            <p:txEl>
                                              <p:pRg st="2" end="2"/>
                                            </p:txEl>
                                          </p:spTgt>
                                        </p:tgtEl>
                                      </p:cBhvr>
                                      <p:to x="100000" y="100000"/>
                                    </p:animScale>
                                    <p:animScale>
                                      <p:cBhvr>
                                        <p:cTn id="55" dur="26">
                                          <p:stCondLst>
                                            <p:cond delay="1642"/>
                                          </p:stCondLst>
                                        </p:cTn>
                                        <p:tgtEl>
                                          <p:spTgt spid="5">
                                            <p:txEl>
                                              <p:pRg st="2" end="2"/>
                                            </p:txEl>
                                          </p:spTgt>
                                        </p:tgtEl>
                                      </p:cBhvr>
                                      <p:to x="100000" y="90000"/>
                                    </p:animScale>
                                    <p:animScale>
                                      <p:cBhvr>
                                        <p:cTn id="56" dur="166" decel="50000">
                                          <p:stCondLst>
                                            <p:cond delay="1668"/>
                                          </p:stCondLst>
                                        </p:cTn>
                                        <p:tgtEl>
                                          <p:spTgt spid="5">
                                            <p:txEl>
                                              <p:pRg st="2" end="2"/>
                                            </p:txEl>
                                          </p:spTgt>
                                        </p:tgtEl>
                                      </p:cBhvr>
                                      <p:to x="100000" y="100000"/>
                                    </p:animScale>
                                    <p:animScale>
                                      <p:cBhvr>
                                        <p:cTn id="57" dur="26">
                                          <p:stCondLst>
                                            <p:cond delay="1808"/>
                                          </p:stCondLst>
                                        </p:cTn>
                                        <p:tgtEl>
                                          <p:spTgt spid="5">
                                            <p:txEl>
                                              <p:pRg st="2" end="2"/>
                                            </p:txEl>
                                          </p:spTgt>
                                        </p:tgtEl>
                                      </p:cBhvr>
                                      <p:to x="100000" y="95000"/>
                                    </p:animScale>
                                    <p:animScale>
                                      <p:cBhvr>
                                        <p:cTn id="58" dur="166" decel="50000">
                                          <p:stCondLst>
                                            <p:cond delay="1834"/>
                                          </p:stCondLst>
                                        </p:cTn>
                                        <p:tgtEl>
                                          <p:spTgt spid="5">
                                            <p:txEl>
                                              <p:pRg st="2" end="2"/>
                                            </p:txEl>
                                          </p:spTgt>
                                        </p:tgtEl>
                                      </p:cBhvr>
                                      <p:to x="100000" y="100000"/>
                                    </p:animScale>
                                  </p:childTnLst>
                                </p:cTn>
                              </p:par>
                            </p:childTnLst>
                          </p:cTn>
                        </p:par>
                        <p:par>
                          <p:cTn id="59" fill="hold">
                            <p:stCondLst>
                              <p:cond delay="8500"/>
                            </p:stCondLst>
                            <p:childTnLst>
                              <p:par>
                                <p:cTn id="60" presetID="26" presetClass="entr" presetSubtype="0" fill="hold" nodeType="afterEffect">
                                  <p:stCondLst>
                                    <p:cond delay="25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wipe(down)">
                                      <p:cBhvr>
                                        <p:cTn id="62" dur="580">
                                          <p:stCondLst>
                                            <p:cond delay="0"/>
                                          </p:stCondLst>
                                        </p:cTn>
                                        <p:tgtEl>
                                          <p:spTgt spid="5">
                                            <p:txEl>
                                              <p:pRg st="3" end="3"/>
                                            </p:txEl>
                                          </p:spTgt>
                                        </p:tgtEl>
                                      </p:cBhvr>
                                    </p:animEffect>
                                    <p:anim calcmode="lin" valueType="num">
                                      <p:cBhvr>
                                        <p:cTn id="63"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5">
                                            <p:txEl>
                                              <p:pRg st="3" end="3"/>
                                            </p:txEl>
                                          </p:spTgt>
                                        </p:tgtEl>
                                      </p:cBhvr>
                                      <p:to x="100000" y="60000"/>
                                    </p:animScale>
                                    <p:animScale>
                                      <p:cBhvr>
                                        <p:cTn id="69" dur="166" decel="50000">
                                          <p:stCondLst>
                                            <p:cond delay="676"/>
                                          </p:stCondLst>
                                        </p:cTn>
                                        <p:tgtEl>
                                          <p:spTgt spid="5">
                                            <p:txEl>
                                              <p:pRg st="3" end="3"/>
                                            </p:txEl>
                                          </p:spTgt>
                                        </p:tgtEl>
                                      </p:cBhvr>
                                      <p:to x="100000" y="100000"/>
                                    </p:animScale>
                                    <p:animScale>
                                      <p:cBhvr>
                                        <p:cTn id="70" dur="26">
                                          <p:stCondLst>
                                            <p:cond delay="1312"/>
                                          </p:stCondLst>
                                        </p:cTn>
                                        <p:tgtEl>
                                          <p:spTgt spid="5">
                                            <p:txEl>
                                              <p:pRg st="3" end="3"/>
                                            </p:txEl>
                                          </p:spTgt>
                                        </p:tgtEl>
                                      </p:cBhvr>
                                      <p:to x="100000" y="80000"/>
                                    </p:animScale>
                                    <p:animScale>
                                      <p:cBhvr>
                                        <p:cTn id="71" dur="166" decel="50000">
                                          <p:stCondLst>
                                            <p:cond delay="1338"/>
                                          </p:stCondLst>
                                        </p:cTn>
                                        <p:tgtEl>
                                          <p:spTgt spid="5">
                                            <p:txEl>
                                              <p:pRg st="3" end="3"/>
                                            </p:txEl>
                                          </p:spTgt>
                                        </p:tgtEl>
                                      </p:cBhvr>
                                      <p:to x="100000" y="100000"/>
                                    </p:animScale>
                                    <p:animScale>
                                      <p:cBhvr>
                                        <p:cTn id="72" dur="26">
                                          <p:stCondLst>
                                            <p:cond delay="1642"/>
                                          </p:stCondLst>
                                        </p:cTn>
                                        <p:tgtEl>
                                          <p:spTgt spid="5">
                                            <p:txEl>
                                              <p:pRg st="3" end="3"/>
                                            </p:txEl>
                                          </p:spTgt>
                                        </p:tgtEl>
                                      </p:cBhvr>
                                      <p:to x="100000" y="90000"/>
                                    </p:animScale>
                                    <p:animScale>
                                      <p:cBhvr>
                                        <p:cTn id="73" dur="166" decel="50000">
                                          <p:stCondLst>
                                            <p:cond delay="1668"/>
                                          </p:stCondLst>
                                        </p:cTn>
                                        <p:tgtEl>
                                          <p:spTgt spid="5">
                                            <p:txEl>
                                              <p:pRg st="3" end="3"/>
                                            </p:txEl>
                                          </p:spTgt>
                                        </p:tgtEl>
                                      </p:cBhvr>
                                      <p:to x="100000" y="100000"/>
                                    </p:animScale>
                                    <p:animScale>
                                      <p:cBhvr>
                                        <p:cTn id="74" dur="26">
                                          <p:stCondLst>
                                            <p:cond delay="1808"/>
                                          </p:stCondLst>
                                        </p:cTn>
                                        <p:tgtEl>
                                          <p:spTgt spid="5">
                                            <p:txEl>
                                              <p:pRg st="3" end="3"/>
                                            </p:txEl>
                                          </p:spTgt>
                                        </p:tgtEl>
                                      </p:cBhvr>
                                      <p:to x="100000" y="95000"/>
                                    </p:animScale>
                                    <p:animScale>
                                      <p:cBhvr>
                                        <p:cTn id="75" dur="166" decel="50000">
                                          <p:stCondLst>
                                            <p:cond delay="1834"/>
                                          </p:stCondLst>
                                        </p:cTn>
                                        <p:tgtEl>
                                          <p:spTgt spid="5">
                                            <p:txEl>
                                              <p:pRg st="3" end="3"/>
                                            </p:txEl>
                                          </p:spTgt>
                                        </p:tgtEl>
                                      </p:cBhvr>
                                      <p:to x="100000" y="100000"/>
                                    </p:animScale>
                                  </p:childTnLst>
                                </p:cTn>
                              </p:par>
                            </p:childTnLst>
                          </p:cTn>
                        </p:par>
                        <p:par>
                          <p:cTn id="76" fill="hold">
                            <p:stCondLst>
                              <p:cond delay="10750"/>
                            </p:stCondLst>
                            <p:childTnLst>
                              <p:par>
                                <p:cTn id="77" presetID="26" presetClass="entr" presetSubtype="0" fill="hold" nodeType="afterEffect">
                                  <p:stCondLst>
                                    <p:cond delay="250"/>
                                  </p:stCondLst>
                                  <p:childTnLst>
                                    <p:set>
                                      <p:cBhvr>
                                        <p:cTn id="78" dur="1" fill="hold">
                                          <p:stCondLst>
                                            <p:cond delay="0"/>
                                          </p:stCondLst>
                                        </p:cTn>
                                        <p:tgtEl>
                                          <p:spTgt spid="5">
                                            <p:txEl>
                                              <p:pRg st="4" end="4"/>
                                            </p:txEl>
                                          </p:spTgt>
                                        </p:tgtEl>
                                        <p:attrNameLst>
                                          <p:attrName>style.visibility</p:attrName>
                                        </p:attrNameLst>
                                      </p:cBhvr>
                                      <p:to>
                                        <p:strVal val="visible"/>
                                      </p:to>
                                    </p:set>
                                    <p:animEffect transition="in" filter="wipe(down)">
                                      <p:cBhvr>
                                        <p:cTn id="79" dur="580">
                                          <p:stCondLst>
                                            <p:cond delay="0"/>
                                          </p:stCondLst>
                                        </p:cTn>
                                        <p:tgtEl>
                                          <p:spTgt spid="5">
                                            <p:txEl>
                                              <p:pRg st="4" end="4"/>
                                            </p:txEl>
                                          </p:spTgt>
                                        </p:tgtEl>
                                      </p:cBhvr>
                                    </p:animEffect>
                                    <p:anim calcmode="lin" valueType="num">
                                      <p:cBhvr>
                                        <p:cTn id="8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4" end="4"/>
                                            </p:txEl>
                                          </p:spTgt>
                                        </p:tgtEl>
                                      </p:cBhvr>
                                      <p:to x="100000" y="60000"/>
                                    </p:animScale>
                                    <p:animScale>
                                      <p:cBhvr>
                                        <p:cTn id="86" dur="166" decel="50000">
                                          <p:stCondLst>
                                            <p:cond delay="676"/>
                                          </p:stCondLst>
                                        </p:cTn>
                                        <p:tgtEl>
                                          <p:spTgt spid="5">
                                            <p:txEl>
                                              <p:pRg st="4" end="4"/>
                                            </p:txEl>
                                          </p:spTgt>
                                        </p:tgtEl>
                                      </p:cBhvr>
                                      <p:to x="100000" y="100000"/>
                                    </p:animScale>
                                    <p:animScale>
                                      <p:cBhvr>
                                        <p:cTn id="87" dur="26">
                                          <p:stCondLst>
                                            <p:cond delay="1312"/>
                                          </p:stCondLst>
                                        </p:cTn>
                                        <p:tgtEl>
                                          <p:spTgt spid="5">
                                            <p:txEl>
                                              <p:pRg st="4" end="4"/>
                                            </p:txEl>
                                          </p:spTgt>
                                        </p:tgtEl>
                                      </p:cBhvr>
                                      <p:to x="100000" y="80000"/>
                                    </p:animScale>
                                    <p:animScale>
                                      <p:cBhvr>
                                        <p:cTn id="88" dur="166" decel="50000">
                                          <p:stCondLst>
                                            <p:cond delay="1338"/>
                                          </p:stCondLst>
                                        </p:cTn>
                                        <p:tgtEl>
                                          <p:spTgt spid="5">
                                            <p:txEl>
                                              <p:pRg st="4" end="4"/>
                                            </p:txEl>
                                          </p:spTgt>
                                        </p:tgtEl>
                                      </p:cBhvr>
                                      <p:to x="100000" y="100000"/>
                                    </p:animScale>
                                    <p:animScale>
                                      <p:cBhvr>
                                        <p:cTn id="89" dur="26">
                                          <p:stCondLst>
                                            <p:cond delay="1642"/>
                                          </p:stCondLst>
                                        </p:cTn>
                                        <p:tgtEl>
                                          <p:spTgt spid="5">
                                            <p:txEl>
                                              <p:pRg st="4" end="4"/>
                                            </p:txEl>
                                          </p:spTgt>
                                        </p:tgtEl>
                                      </p:cBhvr>
                                      <p:to x="100000" y="90000"/>
                                    </p:animScale>
                                    <p:animScale>
                                      <p:cBhvr>
                                        <p:cTn id="90" dur="166" decel="50000">
                                          <p:stCondLst>
                                            <p:cond delay="1668"/>
                                          </p:stCondLst>
                                        </p:cTn>
                                        <p:tgtEl>
                                          <p:spTgt spid="5">
                                            <p:txEl>
                                              <p:pRg st="4" end="4"/>
                                            </p:txEl>
                                          </p:spTgt>
                                        </p:tgtEl>
                                      </p:cBhvr>
                                      <p:to x="100000" y="100000"/>
                                    </p:animScale>
                                    <p:animScale>
                                      <p:cBhvr>
                                        <p:cTn id="91" dur="26">
                                          <p:stCondLst>
                                            <p:cond delay="1808"/>
                                          </p:stCondLst>
                                        </p:cTn>
                                        <p:tgtEl>
                                          <p:spTgt spid="5">
                                            <p:txEl>
                                              <p:pRg st="4" end="4"/>
                                            </p:txEl>
                                          </p:spTgt>
                                        </p:tgtEl>
                                      </p:cBhvr>
                                      <p:to x="100000" y="95000"/>
                                    </p:animScale>
                                    <p:animScale>
                                      <p:cBhvr>
                                        <p:cTn id="92" dur="166" decel="50000">
                                          <p:stCondLst>
                                            <p:cond delay="1834"/>
                                          </p:stCondLst>
                                        </p:cTn>
                                        <p:tgtEl>
                                          <p:spTgt spid="5">
                                            <p:txEl>
                                              <p:pRg st="4" end="4"/>
                                            </p:txEl>
                                          </p:spTgt>
                                        </p:tgtEl>
                                      </p:cBhvr>
                                      <p:to x="100000" y="100000"/>
                                    </p:animScale>
                                  </p:childTnLst>
                                </p:cTn>
                              </p:par>
                            </p:childTnLst>
                          </p:cTn>
                        </p:par>
                        <p:par>
                          <p:cTn id="93" fill="hold">
                            <p:stCondLst>
                              <p:cond delay="13000"/>
                            </p:stCondLst>
                            <p:childTnLst>
                              <p:par>
                                <p:cTn id="94" presetID="26" presetClass="entr" presetSubtype="0" fill="hold" nodeType="afterEffect">
                                  <p:stCondLst>
                                    <p:cond delay="250"/>
                                  </p:stCondLst>
                                  <p:childTnLst>
                                    <p:set>
                                      <p:cBhvr>
                                        <p:cTn id="95" dur="1" fill="hold">
                                          <p:stCondLst>
                                            <p:cond delay="0"/>
                                          </p:stCondLst>
                                        </p:cTn>
                                        <p:tgtEl>
                                          <p:spTgt spid="5">
                                            <p:txEl>
                                              <p:pRg st="5" end="5"/>
                                            </p:txEl>
                                          </p:spTgt>
                                        </p:tgtEl>
                                        <p:attrNameLst>
                                          <p:attrName>style.visibility</p:attrName>
                                        </p:attrNameLst>
                                      </p:cBhvr>
                                      <p:to>
                                        <p:strVal val="visible"/>
                                      </p:to>
                                    </p:set>
                                    <p:animEffect transition="in" filter="wipe(down)">
                                      <p:cBhvr>
                                        <p:cTn id="96" dur="580">
                                          <p:stCondLst>
                                            <p:cond delay="0"/>
                                          </p:stCondLst>
                                        </p:cTn>
                                        <p:tgtEl>
                                          <p:spTgt spid="5">
                                            <p:txEl>
                                              <p:pRg st="5" end="5"/>
                                            </p:txEl>
                                          </p:spTgt>
                                        </p:tgtEl>
                                      </p:cBhvr>
                                    </p:animEffect>
                                    <p:anim calcmode="lin" valueType="num">
                                      <p:cBhvr>
                                        <p:cTn id="97"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5">
                                            <p:txEl>
                                              <p:pRg st="5" end="5"/>
                                            </p:txEl>
                                          </p:spTgt>
                                        </p:tgtEl>
                                      </p:cBhvr>
                                      <p:to x="100000" y="60000"/>
                                    </p:animScale>
                                    <p:animScale>
                                      <p:cBhvr>
                                        <p:cTn id="103" dur="166" decel="50000">
                                          <p:stCondLst>
                                            <p:cond delay="676"/>
                                          </p:stCondLst>
                                        </p:cTn>
                                        <p:tgtEl>
                                          <p:spTgt spid="5">
                                            <p:txEl>
                                              <p:pRg st="5" end="5"/>
                                            </p:txEl>
                                          </p:spTgt>
                                        </p:tgtEl>
                                      </p:cBhvr>
                                      <p:to x="100000" y="100000"/>
                                    </p:animScale>
                                    <p:animScale>
                                      <p:cBhvr>
                                        <p:cTn id="104" dur="26">
                                          <p:stCondLst>
                                            <p:cond delay="1312"/>
                                          </p:stCondLst>
                                        </p:cTn>
                                        <p:tgtEl>
                                          <p:spTgt spid="5">
                                            <p:txEl>
                                              <p:pRg st="5" end="5"/>
                                            </p:txEl>
                                          </p:spTgt>
                                        </p:tgtEl>
                                      </p:cBhvr>
                                      <p:to x="100000" y="80000"/>
                                    </p:animScale>
                                    <p:animScale>
                                      <p:cBhvr>
                                        <p:cTn id="105" dur="166" decel="50000">
                                          <p:stCondLst>
                                            <p:cond delay="1338"/>
                                          </p:stCondLst>
                                        </p:cTn>
                                        <p:tgtEl>
                                          <p:spTgt spid="5">
                                            <p:txEl>
                                              <p:pRg st="5" end="5"/>
                                            </p:txEl>
                                          </p:spTgt>
                                        </p:tgtEl>
                                      </p:cBhvr>
                                      <p:to x="100000" y="100000"/>
                                    </p:animScale>
                                    <p:animScale>
                                      <p:cBhvr>
                                        <p:cTn id="106" dur="26">
                                          <p:stCondLst>
                                            <p:cond delay="1642"/>
                                          </p:stCondLst>
                                        </p:cTn>
                                        <p:tgtEl>
                                          <p:spTgt spid="5">
                                            <p:txEl>
                                              <p:pRg st="5" end="5"/>
                                            </p:txEl>
                                          </p:spTgt>
                                        </p:tgtEl>
                                      </p:cBhvr>
                                      <p:to x="100000" y="90000"/>
                                    </p:animScale>
                                    <p:animScale>
                                      <p:cBhvr>
                                        <p:cTn id="107" dur="166" decel="50000">
                                          <p:stCondLst>
                                            <p:cond delay="1668"/>
                                          </p:stCondLst>
                                        </p:cTn>
                                        <p:tgtEl>
                                          <p:spTgt spid="5">
                                            <p:txEl>
                                              <p:pRg st="5" end="5"/>
                                            </p:txEl>
                                          </p:spTgt>
                                        </p:tgtEl>
                                      </p:cBhvr>
                                      <p:to x="100000" y="100000"/>
                                    </p:animScale>
                                    <p:animScale>
                                      <p:cBhvr>
                                        <p:cTn id="108" dur="26">
                                          <p:stCondLst>
                                            <p:cond delay="1808"/>
                                          </p:stCondLst>
                                        </p:cTn>
                                        <p:tgtEl>
                                          <p:spTgt spid="5">
                                            <p:txEl>
                                              <p:pRg st="5" end="5"/>
                                            </p:txEl>
                                          </p:spTgt>
                                        </p:tgtEl>
                                      </p:cBhvr>
                                      <p:to x="100000" y="95000"/>
                                    </p:animScale>
                                    <p:animScale>
                                      <p:cBhvr>
                                        <p:cTn id="109" dur="166" decel="50000">
                                          <p:stCondLst>
                                            <p:cond delay="1834"/>
                                          </p:stCondLst>
                                        </p:cTn>
                                        <p:tgtEl>
                                          <p:spTgt spid="5">
                                            <p:txEl>
                                              <p:pRg st="5" end="5"/>
                                            </p:txEl>
                                          </p:spTgt>
                                        </p:tgtEl>
                                      </p:cBhvr>
                                      <p:to x="100000" y="100000"/>
                                    </p:animScale>
                                  </p:childTnLst>
                                </p:cTn>
                              </p:par>
                            </p:childTnLst>
                          </p:cTn>
                        </p:par>
                        <p:par>
                          <p:cTn id="110" fill="hold">
                            <p:stCondLst>
                              <p:cond delay="15250"/>
                            </p:stCondLst>
                            <p:childTnLst>
                              <p:par>
                                <p:cTn id="111" presetID="26" presetClass="entr" presetSubtype="0" fill="hold" nodeType="afterEffect">
                                  <p:stCondLst>
                                    <p:cond delay="250"/>
                                  </p:stCondLst>
                                  <p:childTnLst>
                                    <p:set>
                                      <p:cBhvr>
                                        <p:cTn id="112" dur="1" fill="hold">
                                          <p:stCondLst>
                                            <p:cond delay="0"/>
                                          </p:stCondLst>
                                        </p:cTn>
                                        <p:tgtEl>
                                          <p:spTgt spid="5">
                                            <p:txEl>
                                              <p:pRg st="6" end="6"/>
                                            </p:txEl>
                                          </p:spTgt>
                                        </p:tgtEl>
                                        <p:attrNameLst>
                                          <p:attrName>style.visibility</p:attrName>
                                        </p:attrNameLst>
                                      </p:cBhvr>
                                      <p:to>
                                        <p:strVal val="visible"/>
                                      </p:to>
                                    </p:set>
                                    <p:animEffect transition="in" filter="wipe(down)">
                                      <p:cBhvr>
                                        <p:cTn id="113" dur="580">
                                          <p:stCondLst>
                                            <p:cond delay="0"/>
                                          </p:stCondLst>
                                        </p:cTn>
                                        <p:tgtEl>
                                          <p:spTgt spid="5">
                                            <p:txEl>
                                              <p:pRg st="6" end="6"/>
                                            </p:txEl>
                                          </p:spTgt>
                                        </p:tgtEl>
                                      </p:cBhvr>
                                    </p:animEffect>
                                    <p:anim calcmode="lin" valueType="num">
                                      <p:cBhvr>
                                        <p:cTn id="114"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5">
                                            <p:txEl>
                                              <p:pRg st="6" end="6"/>
                                            </p:txEl>
                                          </p:spTgt>
                                        </p:tgtEl>
                                      </p:cBhvr>
                                      <p:to x="100000" y="60000"/>
                                    </p:animScale>
                                    <p:animScale>
                                      <p:cBhvr>
                                        <p:cTn id="120" dur="166" decel="50000">
                                          <p:stCondLst>
                                            <p:cond delay="676"/>
                                          </p:stCondLst>
                                        </p:cTn>
                                        <p:tgtEl>
                                          <p:spTgt spid="5">
                                            <p:txEl>
                                              <p:pRg st="6" end="6"/>
                                            </p:txEl>
                                          </p:spTgt>
                                        </p:tgtEl>
                                      </p:cBhvr>
                                      <p:to x="100000" y="100000"/>
                                    </p:animScale>
                                    <p:animScale>
                                      <p:cBhvr>
                                        <p:cTn id="121" dur="26">
                                          <p:stCondLst>
                                            <p:cond delay="1312"/>
                                          </p:stCondLst>
                                        </p:cTn>
                                        <p:tgtEl>
                                          <p:spTgt spid="5">
                                            <p:txEl>
                                              <p:pRg st="6" end="6"/>
                                            </p:txEl>
                                          </p:spTgt>
                                        </p:tgtEl>
                                      </p:cBhvr>
                                      <p:to x="100000" y="80000"/>
                                    </p:animScale>
                                    <p:animScale>
                                      <p:cBhvr>
                                        <p:cTn id="122" dur="166" decel="50000">
                                          <p:stCondLst>
                                            <p:cond delay="1338"/>
                                          </p:stCondLst>
                                        </p:cTn>
                                        <p:tgtEl>
                                          <p:spTgt spid="5">
                                            <p:txEl>
                                              <p:pRg st="6" end="6"/>
                                            </p:txEl>
                                          </p:spTgt>
                                        </p:tgtEl>
                                      </p:cBhvr>
                                      <p:to x="100000" y="100000"/>
                                    </p:animScale>
                                    <p:animScale>
                                      <p:cBhvr>
                                        <p:cTn id="123" dur="26">
                                          <p:stCondLst>
                                            <p:cond delay="1642"/>
                                          </p:stCondLst>
                                        </p:cTn>
                                        <p:tgtEl>
                                          <p:spTgt spid="5">
                                            <p:txEl>
                                              <p:pRg st="6" end="6"/>
                                            </p:txEl>
                                          </p:spTgt>
                                        </p:tgtEl>
                                      </p:cBhvr>
                                      <p:to x="100000" y="90000"/>
                                    </p:animScale>
                                    <p:animScale>
                                      <p:cBhvr>
                                        <p:cTn id="124" dur="166" decel="50000">
                                          <p:stCondLst>
                                            <p:cond delay="1668"/>
                                          </p:stCondLst>
                                        </p:cTn>
                                        <p:tgtEl>
                                          <p:spTgt spid="5">
                                            <p:txEl>
                                              <p:pRg st="6" end="6"/>
                                            </p:txEl>
                                          </p:spTgt>
                                        </p:tgtEl>
                                      </p:cBhvr>
                                      <p:to x="100000" y="100000"/>
                                    </p:animScale>
                                    <p:animScale>
                                      <p:cBhvr>
                                        <p:cTn id="125" dur="26">
                                          <p:stCondLst>
                                            <p:cond delay="1808"/>
                                          </p:stCondLst>
                                        </p:cTn>
                                        <p:tgtEl>
                                          <p:spTgt spid="5">
                                            <p:txEl>
                                              <p:pRg st="6" end="6"/>
                                            </p:txEl>
                                          </p:spTgt>
                                        </p:tgtEl>
                                      </p:cBhvr>
                                      <p:to x="100000" y="95000"/>
                                    </p:animScale>
                                    <p:animScale>
                                      <p:cBhvr>
                                        <p:cTn id="126" dur="166" decel="50000">
                                          <p:stCondLst>
                                            <p:cond delay="1834"/>
                                          </p:stCondLst>
                                        </p:cTn>
                                        <p:tgtEl>
                                          <p:spTgt spid="5">
                                            <p:txEl>
                                              <p:pRg st="6" end="6"/>
                                            </p:txEl>
                                          </p:spTgt>
                                        </p:tgtEl>
                                      </p:cBhvr>
                                      <p:to x="100000" y="100000"/>
                                    </p:animScale>
                                  </p:childTnLst>
                                </p:cTn>
                              </p:par>
                            </p:childTnLst>
                          </p:cTn>
                        </p:par>
                        <p:par>
                          <p:cTn id="127" fill="hold">
                            <p:stCondLst>
                              <p:cond delay="17500"/>
                            </p:stCondLst>
                            <p:childTnLst>
                              <p:par>
                                <p:cTn id="128" presetID="1" presetClass="mediacall" presetSubtype="0" fill="hold" nodeType="afterEffect">
                                  <p:stCondLst>
                                    <p:cond delay="0"/>
                                  </p:stCondLst>
                                  <p:childTnLst>
                                    <p:cmd type="call" cmd="playFrom(0.0)">
                                      <p:cBhvr>
                                        <p:cTn id="129" dur="586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0" fill="hold" display="0">
                  <p:stCondLst>
                    <p:cond delay="indefinite"/>
                  </p:stCondLst>
                  <p:endCondLst>
                    <p:cond evt="onStopAudio" delay="0">
                      <p:tgtEl>
                        <p:sldTgt/>
                      </p:tgtEl>
                    </p:cond>
                  </p:endCondLst>
                </p:cTn>
                <p:tgtEl>
                  <p:spTgt spid="2"/>
                </p:tgtEl>
              </p:cMediaNode>
            </p:audio>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29CD64-0313-9C8B-A740-8EF5DF1E0AF1}"/>
              </a:ext>
            </a:extLst>
          </p:cNvPr>
          <p:cNvSpPr txBox="1"/>
          <p:nvPr/>
        </p:nvSpPr>
        <p:spPr>
          <a:xfrm>
            <a:off x="1443036" y="285750"/>
            <a:ext cx="9344026" cy="1200329"/>
          </a:xfrm>
          <a:prstGeom prst="rect">
            <a:avLst/>
          </a:prstGeom>
          <a:noFill/>
        </p:spPr>
        <p:txBody>
          <a:bodyPr wrap="square" rtlCol="0">
            <a:spAutoFit/>
          </a:bodyPr>
          <a:lstStyle/>
          <a:p>
            <a:pPr algn="ctr"/>
            <a:r>
              <a:rPr lang="en-US" sz="7200">
                <a:latin typeface="Lucida Calligraphy" panose="03010101010101010101" pitchFamily="66" charset="0"/>
              </a:rPr>
              <a:t>Tuition </a:t>
            </a:r>
          </a:p>
        </p:txBody>
      </p:sp>
      <p:sp>
        <p:nvSpPr>
          <p:cNvPr id="5" name="TextBox 4">
            <a:extLst>
              <a:ext uri="{FF2B5EF4-FFF2-40B4-BE49-F238E27FC236}">
                <a16:creationId xmlns:a16="http://schemas.microsoft.com/office/drawing/2014/main" id="{F7FCF775-30EB-5B5C-0F4C-D6381E4F4733}"/>
              </a:ext>
            </a:extLst>
          </p:cNvPr>
          <p:cNvSpPr txBox="1"/>
          <p:nvPr/>
        </p:nvSpPr>
        <p:spPr>
          <a:xfrm>
            <a:off x="638175" y="1486079"/>
            <a:ext cx="10915650" cy="4647426"/>
          </a:xfrm>
          <a:prstGeom prst="rect">
            <a:avLst/>
          </a:prstGeom>
          <a:noFill/>
        </p:spPr>
        <p:txBody>
          <a:bodyPr wrap="square" rtlCol="0">
            <a:spAutoFit/>
          </a:bodyPr>
          <a:lstStyle/>
          <a:p>
            <a:r>
              <a:rPr lang="en-US" sz="2800" i="1"/>
              <a:t>While Tuition has remained unchanged for the previous 5 years, it is expected to increase for the graduate program in the near future. </a:t>
            </a:r>
          </a:p>
          <a:p>
            <a:endParaRPr lang="en-US" sz="2000"/>
          </a:p>
          <a:p>
            <a:r>
              <a:rPr lang="en-US" sz="2000"/>
              <a:t>Masters in Science of Counseling rates:</a:t>
            </a:r>
          </a:p>
          <a:p>
            <a:r>
              <a:rPr lang="en-US" sz="2000"/>
              <a:t>	Out of state residents: $927 per credit hour =$55,620</a:t>
            </a:r>
          </a:p>
          <a:p>
            <a:r>
              <a:rPr lang="en-US" sz="2000"/>
              <a:t>	Food &amp; housing: $8,202 per semester (4 </a:t>
            </a:r>
            <a:r>
              <a:rPr lang="en-US" sz="2000" err="1"/>
              <a:t>semsters</a:t>
            </a:r>
            <a:r>
              <a:rPr lang="en-US" sz="2000"/>
              <a:t>)=$32,808</a:t>
            </a:r>
          </a:p>
          <a:p>
            <a:r>
              <a:rPr lang="en-US" sz="2000"/>
              <a:t>	Books $50 per credit= $3,000</a:t>
            </a:r>
          </a:p>
          <a:p>
            <a:r>
              <a:rPr lang="en-US" sz="2000"/>
              <a:t>	Personal, transportation &amp; misc. estimated: $3,351 per semester (4 semesters) = $13,404</a:t>
            </a:r>
          </a:p>
          <a:p>
            <a:endParaRPr lang="en-US" sz="2000"/>
          </a:p>
          <a:p>
            <a:r>
              <a:rPr lang="en-US" sz="2000"/>
              <a:t>Grand Total for a Masters degree done in 2 years: $104,832	</a:t>
            </a:r>
          </a:p>
          <a:p>
            <a:r>
              <a:rPr lang="en-US" sz="2000"/>
              <a:t>	 </a:t>
            </a:r>
          </a:p>
          <a:p>
            <a:r>
              <a:rPr lang="en-US" sz="2000"/>
              <a:t>Limited financial aid is available for Graduate programs enrolled in 5 credits per semester. </a:t>
            </a:r>
          </a:p>
          <a:p>
            <a:r>
              <a:rPr lang="en-US" sz="2000"/>
              <a:t>Health insurance is required for all full-time students. If a student is uninsured, they must purchase the school's student plan @ $3,814 + copays. </a:t>
            </a:r>
          </a:p>
        </p:txBody>
      </p:sp>
      <p:pic>
        <p:nvPicPr>
          <p:cNvPr id="7" name="Graphic 6" descr="Afraid face">
            <a:extLst>
              <a:ext uri="{FF2B5EF4-FFF2-40B4-BE49-F238E27FC236}">
                <a16:creationId xmlns:a16="http://schemas.microsoft.com/office/drawing/2014/main" id="{3D96AD7D-35B7-3373-4E21-AACBFDA96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32858">
            <a:off x="4110451" y="4679305"/>
            <a:ext cx="1515097" cy="1385232"/>
          </a:xfrm>
          <a:prstGeom prst="rect">
            <a:avLst/>
          </a:prstGeom>
        </p:spPr>
      </p:pic>
      <p:pic>
        <p:nvPicPr>
          <p:cNvPr id="2" name="Recorded Sound">
            <a:hlinkClick r:id="" action="ppaction://media"/>
            <a:extLst>
              <a:ext uri="{FF2B5EF4-FFF2-40B4-BE49-F238E27FC236}">
                <a16:creationId xmlns:a16="http://schemas.microsoft.com/office/drawing/2014/main" id="{8A8FDF80-0074-93C1-B2B2-EC79464E29E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3375" y="6248400"/>
            <a:ext cx="609600" cy="609600"/>
          </a:xfrm>
          <a:prstGeom prst="rect">
            <a:avLst/>
          </a:prstGeom>
        </p:spPr>
      </p:pic>
    </p:spTree>
    <p:extLst>
      <p:ext uri="{BB962C8B-B14F-4D97-AF65-F5344CB8AC3E}">
        <p14:creationId xmlns:p14="http://schemas.microsoft.com/office/powerpoint/2010/main" val="56335161"/>
      </p:ext>
    </p:extLst>
  </p:cSld>
  <p:clrMapOvr>
    <a:masterClrMapping/>
  </p:clrMapOvr>
  <mc:AlternateContent xmlns:mc="http://schemas.openxmlformats.org/markup-compatibility/2006">
    <mc:Choice xmlns:p14="http://schemas.microsoft.com/office/powerpoint/2010/main" Requires="p14">
      <p:transition spd="slow" p14:dur="2000" advClick="0" advTm="101334"/>
    </mc:Choice>
    <mc:Fallback>
      <p:transition spd="slow" advClick="0" advTm="101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1000"/>
                                        <p:tgtEl>
                                          <p:spTgt spid="5">
                                            <p:txEl>
                                              <p:pRg st="5" end="5"/>
                                            </p:txEl>
                                          </p:spTgt>
                                        </p:tgtEl>
                                      </p:cBhvr>
                                    </p:animEffect>
                                    <p:anim calcmode="lin" valueType="num">
                                      <p:cBhvr>
                                        <p:cTn id="2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6" presetClass="entr" presetSubtype="16" fill="hold" nodeType="afterEffect">
                                  <p:stCondLst>
                                    <p:cond delay="25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circle(in)">
                                      <p:cBhvr>
                                        <p:cTn id="33" dur="2000"/>
                                        <p:tgtEl>
                                          <p:spTgt spid="5">
                                            <p:txEl>
                                              <p:pRg st="8" end="8"/>
                                            </p:txEl>
                                          </p:spTgt>
                                        </p:tgtEl>
                                      </p:cBhvr>
                                    </p:animEffect>
                                  </p:childTnLst>
                                </p:cTn>
                              </p:par>
                            </p:childTnLst>
                          </p:cTn>
                        </p:par>
                        <p:par>
                          <p:cTn id="34" fill="hold">
                            <p:stCondLst>
                              <p:cond delay="3750"/>
                            </p:stCondLst>
                            <p:childTnLst>
                              <p:par>
                                <p:cTn id="35" presetID="1" presetClass="entr" presetSubtype="0" fill="hold" nodeType="afterEffect">
                                  <p:stCondLst>
                                    <p:cond delay="250"/>
                                  </p:stCondLst>
                                  <p:childTnLst>
                                    <p:set>
                                      <p:cBhvr>
                                        <p:cTn id="36" dur="1" fill="hold">
                                          <p:stCondLst>
                                            <p:cond delay="0"/>
                                          </p:stCondLst>
                                        </p:cTn>
                                        <p:tgtEl>
                                          <p:spTgt spid="7"/>
                                        </p:tgtEl>
                                        <p:attrNameLst>
                                          <p:attrName>style.visibility</p:attrName>
                                        </p:attrNameLst>
                                      </p:cBhvr>
                                      <p:to>
                                        <p:strVal val="visible"/>
                                      </p:to>
                                    </p:set>
                                  </p:childTnLst>
                                </p:cTn>
                              </p:par>
                            </p:childTnLst>
                          </p:cTn>
                        </p:par>
                        <p:par>
                          <p:cTn id="37" fill="hold">
                            <p:stCondLst>
                              <p:cond delay="4000"/>
                            </p:stCondLst>
                            <p:childTnLst>
                              <p:par>
                                <p:cTn id="38" presetID="26" presetClass="emph" presetSubtype="0" repeatCount="2000" fill="hold" nodeType="afterEffect">
                                  <p:stCondLst>
                                    <p:cond delay="250"/>
                                  </p:stCondLst>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par>
                          <p:cTn id="46" fill="hold">
                            <p:stCondLst>
                              <p:cond delay="500"/>
                            </p:stCondLst>
                            <p:childTnLst>
                              <p:par>
                                <p:cTn id="47" presetID="1" presetClass="exit" presetSubtype="0" fill="hold" nodeType="afterEffect">
                                  <p:stCondLst>
                                    <p:cond delay="250"/>
                                  </p:stCondLst>
                                  <p:childTnLst>
                                    <p:set>
                                      <p:cBhvr>
                                        <p:cTn id="48" dur="1" fill="hold">
                                          <p:stCondLst>
                                            <p:cond delay="0"/>
                                          </p:stCondLst>
                                        </p:cTn>
                                        <p:tgtEl>
                                          <p:spTgt spid="7"/>
                                        </p:tgtEl>
                                        <p:attrNameLst>
                                          <p:attrName>style.visibility</p:attrName>
                                        </p:attrNameLst>
                                      </p:cBhvr>
                                      <p:to>
                                        <p:strVal val="hidden"/>
                                      </p:to>
                                    </p:set>
                                  </p:childTnLst>
                                </p:cTn>
                              </p:par>
                            </p:childTnLst>
                          </p:cTn>
                        </p:par>
                        <p:par>
                          <p:cTn id="49" fill="hold">
                            <p:stCondLst>
                              <p:cond delay="750"/>
                            </p:stCondLst>
                            <p:childTnLst>
                              <p:par>
                                <p:cTn id="50" presetID="42" presetClass="entr" presetSubtype="0" fill="hold" nodeType="afterEffect">
                                  <p:stCondLst>
                                    <p:cond delay="50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1000"/>
                                        <p:tgtEl>
                                          <p:spTgt spid="5">
                                            <p:txEl>
                                              <p:pRg st="10" end="10"/>
                                            </p:txEl>
                                          </p:spTgt>
                                        </p:tgtEl>
                                      </p:cBhvr>
                                    </p:animEffect>
                                    <p:anim calcmode="lin" valueType="num">
                                      <p:cBhvr>
                                        <p:cTn id="5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50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1000"/>
                                        <p:tgtEl>
                                          <p:spTgt spid="5">
                                            <p:txEl>
                                              <p:pRg st="11" end="11"/>
                                            </p:txEl>
                                          </p:spTgt>
                                        </p:tgtEl>
                                      </p:cBhvr>
                                    </p:animEffect>
                                    <p:anim calcmode="lin" valueType="num">
                                      <p:cBhvr>
                                        <p:cTn id="58"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par>
                          <p:cTn id="60" fill="hold">
                            <p:stCondLst>
                              <p:cond delay="2250"/>
                            </p:stCondLst>
                            <p:childTnLst>
                              <p:par>
                                <p:cTn id="61" presetID="1" presetClass="mediacall" presetSubtype="0" fill="hold" nodeType="afterEffect">
                                  <p:stCondLst>
                                    <p:cond delay="0"/>
                                  </p:stCondLst>
                                  <p:childTnLst>
                                    <p:cmd type="call" cmd="playFrom(0.0)">
                                      <p:cBhvr>
                                        <p:cTn id="62" dur="1013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emplate>Ion Boardroom</Template>
  <TotalTime>197</TotalTime>
  <Words>426</Words>
  <Application>Microsoft Office PowerPoint</Application>
  <PresentationFormat>Widescreen</PresentationFormat>
  <Paragraphs>33</Paragraphs>
  <Slides>5</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Alasassy Caps</vt:lpstr>
      <vt:lpstr>Arial</vt:lpstr>
      <vt:lpstr>Gill Sans MT</vt:lpstr>
      <vt:lpstr>Goudy Old Style</vt:lpstr>
      <vt:lpstr>Lucida Calligraphy</vt:lpstr>
      <vt:lpstr>ClassicFrameVTI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Jonah</dc:creator>
  <cp:lastModifiedBy>Alicia Jonah</cp:lastModifiedBy>
  <cp:revision>1</cp:revision>
  <dcterms:created xsi:type="dcterms:W3CDTF">2023-11-18T17:40:39Z</dcterms:created>
  <dcterms:modified xsi:type="dcterms:W3CDTF">2023-11-18T20:58:18Z</dcterms:modified>
</cp:coreProperties>
</file>