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7"/>
  </p:notesMasterIdLst>
  <p:sldIdLst>
    <p:sldId id="261" r:id="rId2"/>
    <p:sldId id="257" r:id="rId3"/>
    <p:sldId id="259" r:id="rId4"/>
    <p:sldId id="256"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746AF6-C609-4BD7-9B89-63E03E71B6ED}" v="40" dt="2023-12-01T18:51:41.657"/>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91"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Downes" userId="612a3066708a6ff5" providerId="LiveId" clId="{DB746AF6-C609-4BD7-9B89-63E03E71B6ED}"/>
    <pc:docChg chg="undo custSel addSld delSld modSld sldOrd">
      <pc:chgData name="Tammy Downes" userId="612a3066708a6ff5" providerId="LiveId" clId="{DB746AF6-C609-4BD7-9B89-63E03E71B6ED}" dt="2023-12-01T18:51:41.657" v="363"/>
      <pc:docMkLst>
        <pc:docMk/>
      </pc:docMkLst>
      <pc:sldChg chg="addSp modSp mod ord modTransition setBg">
        <pc:chgData name="Tammy Downes" userId="612a3066708a6ff5" providerId="LiveId" clId="{DB746AF6-C609-4BD7-9B89-63E03E71B6ED}" dt="2023-12-01T18:50:39.790" v="359"/>
        <pc:sldMkLst>
          <pc:docMk/>
          <pc:sldMk cId="3304539929" sldId="256"/>
        </pc:sldMkLst>
        <pc:spChg chg="add">
          <ac:chgData name="Tammy Downes" userId="612a3066708a6ff5" providerId="LiveId" clId="{DB746AF6-C609-4BD7-9B89-63E03E71B6ED}" dt="2023-11-29T22:38:34.347" v="219" actId="26606"/>
          <ac:spMkLst>
            <pc:docMk/>
            <pc:sldMk cId="3304539929" sldId="256"/>
            <ac:spMk id="24" creationId="{03E8462A-FEBA-4848-81CC-3F8DA3E477BE}"/>
          </ac:spMkLst>
        </pc:spChg>
        <pc:spChg chg="add">
          <ac:chgData name="Tammy Downes" userId="612a3066708a6ff5" providerId="LiveId" clId="{DB746AF6-C609-4BD7-9B89-63E03E71B6ED}" dt="2023-11-29T22:38:34.347" v="219" actId="26606"/>
          <ac:spMkLst>
            <pc:docMk/>
            <pc:sldMk cId="3304539929" sldId="256"/>
            <ac:spMk id="37" creationId="{7941F9B1-B01B-4A84-89D9-B169AEB4E456}"/>
          </ac:spMkLst>
        </pc:spChg>
        <pc:grpChg chg="add">
          <ac:chgData name="Tammy Downes" userId="612a3066708a6ff5" providerId="LiveId" clId="{DB746AF6-C609-4BD7-9B89-63E03E71B6ED}" dt="2023-11-29T22:38:34.347" v="219" actId="26606"/>
          <ac:grpSpMkLst>
            <pc:docMk/>
            <pc:sldMk cId="3304539929" sldId="256"/>
            <ac:grpSpMk id="12" creationId="{609316A9-990D-4EC3-A671-70EE5C1493A4}"/>
          </ac:grpSpMkLst>
        </pc:grpChg>
        <pc:grpChg chg="add">
          <ac:chgData name="Tammy Downes" userId="612a3066708a6ff5" providerId="LiveId" clId="{DB746AF6-C609-4BD7-9B89-63E03E71B6ED}" dt="2023-11-29T22:38:34.347" v="219" actId="26606"/>
          <ac:grpSpMkLst>
            <pc:docMk/>
            <pc:sldMk cId="3304539929" sldId="256"/>
            <ac:grpSpMk id="26" creationId="{2109F83F-40FE-4DB3-84CC-09FB3340D06D}"/>
          </ac:grpSpMkLst>
        </pc:grpChg>
        <pc:graphicFrameChg chg="add mod">
          <ac:chgData name="Tammy Downes" userId="612a3066708a6ff5" providerId="LiveId" clId="{DB746AF6-C609-4BD7-9B89-63E03E71B6ED}" dt="2023-11-29T22:38:34.347" v="219" actId="26606"/>
          <ac:graphicFrameMkLst>
            <pc:docMk/>
            <pc:sldMk cId="3304539929" sldId="256"/>
            <ac:graphicFrameMk id="7" creationId="{9127DFA3-721C-9B0B-EF05-C88D375828E1}"/>
          </ac:graphicFrameMkLst>
        </pc:graphicFrameChg>
        <pc:picChg chg="add mod">
          <ac:chgData name="Tammy Downes" userId="612a3066708a6ff5" providerId="LiveId" clId="{DB746AF6-C609-4BD7-9B89-63E03E71B6ED}" dt="2023-12-01T18:47:36.401" v="349" actId="1076"/>
          <ac:picMkLst>
            <pc:docMk/>
            <pc:sldMk cId="3304539929" sldId="256"/>
            <ac:picMk id="4" creationId="{FC6FBA0D-AE21-D875-03A3-0B81956CA2DF}"/>
          </ac:picMkLst>
        </pc:picChg>
      </pc:sldChg>
      <pc:sldChg chg="addSp delSp modSp new mod ord modTransition setBg delDesignElem">
        <pc:chgData name="Tammy Downes" userId="612a3066708a6ff5" providerId="LiveId" clId="{DB746AF6-C609-4BD7-9B89-63E03E71B6ED}" dt="2023-12-01T18:51:41.657" v="363"/>
        <pc:sldMkLst>
          <pc:docMk/>
          <pc:sldMk cId="75395917" sldId="257"/>
        </pc:sldMkLst>
        <pc:spChg chg="del mod">
          <ac:chgData name="Tammy Downes" userId="612a3066708a6ff5" providerId="LiveId" clId="{DB746AF6-C609-4BD7-9B89-63E03E71B6ED}" dt="2023-11-29T21:42:00.780" v="64" actId="26606"/>
          <ac:spMkLst>
            <pc:docMk/>
            <pc:sldMk cId="75395917" sldId="257"/>
            <ac:spMk id="2" creationId="{0E1A8AE6-94E2-B839-23A1-182D3B301C79}"/>
          </ac:spMkLst>
        </pc:spChg>
        <pc:spChg chg="del">
          <ac:chgData name="Tammy Downes" userId="612a3066708a6ff5" providerId="LiveId" clId="{DB746AF6-C609-4BD7-9B89-63E03E71B6ED}" dt="2023-11-29T20:26:00.856" v="6" actId="931"/>
          <ac:spMkLst>
            <pc:docMk/>
            <pc:sldMk cId="75395917" sldId="257"/>
            <ac:spMk id="3" creationId="{8904C1A9-9ACE-8437-B302-DF4D8E9398B6}"/>
          </ac:spMkLst>
        </pc:spChg>
        <pc:spChg chg="add mod">
          <ac:chgData name="Tammy Downes" userId="612a3066708a6ff5" providerId="LiveId" clId="{DB746AF6-C609-4BD7-9B89-63E03E71B6ED}" dt="2023-11-29T21:59:40.818" v="218" actId="20577"/>
          <ac:spMkLst>
            <pc:docMk/>
            <pc:sldMk cId="75395917" sldId="257"/>
            <ac:spMk id="6" creationId="{6FCE0E83-4AEC-0FF9-4B91-D3288153C863}"/>
          </ac:spMkLst>
        </pc:spChg>
        <pc:spChg chg="add del">
          <ac:chgData name="Tammy Downes" userId="612a3066708a6ff5" providerId="LiveId" clId="{DB746AF6-C609-4BD7-9B89-63E03E71B6ED}" dt="2023-11-29T21:42:35.464" v="69"/>
          <ac:spMkLst>
            <pc:docMk/>
            <pc:sldMk cId="75395917" sldId="257"/>
            <ac:spMk id="10" creationId="{42A4FC2C-047E-45A5-965D-8E1E3BF09BC6}"/>
          </ac:spMkLst>
        </pc:spChg>
        <pc:grpChg chg="add">
          <ac:chgData name="Tammy Downes" userId="612a3066708a6ff5" providerId="LiveId" clId="{DB746AF6-C609-4BD7-9B89-63E03E71B6ED}" dt="2023-11-29T21:55:16.950" v="173" actId="26606"/>
          <ac:grpSpMkLst>
            <pc:docMk/>
            <pc:sldMk cId="75395917" sldId="257"/>
            <ac:grpSpMk id="7" creationId="{B4DE830A-B531-4A3B-96F6-0ECE88B08555}"/>
          </ac:grpSpMkLst>
        </pc:grpChg>
        <pc:picChg chg="add mod">
          <ac:chgData name="Tammy Downes" userId="612a3066708a6ff5" providerId="LiveId" clId="{DB746AF6-C609-4BD7-9B89-63E03E71B6ED}" dt="2023-11-29T21:55:16.950" v="173" actId="26606"/>
          <ac:picMkLst>
            <pc:docMk/>
            <pc:sldMk cId="75395917" sldId="257"/>
            <ac:picMk id="5" creationId="{64B8F64D-F775-3195-771B-8E3FB3EAC515}"/>
          </ac:picMkLst>
        </pc:picChg>
        <pc:picChg chg="add mod">
          <ac:chgData name="Tammy Downes" userId="612a3066708a6ff5" providerId="LiveId" clId="{DB746AF6-C609-4BD7-9B89-63E03E71B6ED}" dt="2023-12-01T18:48:15.110" v="351" actId="1076"/>
          <ac:picMkLst>
            <pc:docMk/>
            <pc:sldMk cId="75395917" sldId="257"/>
            <ac:picMk id="21" creationId="{21B23E92-8181-2A87-8CB2-DEB409467823}"/>
          </ac:picMkLst>
        </pc:picChg>
      </pc:sldChg>
      <pc:sldChg chg="addSp delSp modSp new del mod">
        <pc:chgData name="Tammy Downes" userId="612a3066708a6ff5" providerId="LiveId" clId="{DB746AF6-C609-4BD7-9B89-63E03E71B6ED}" dt="2023-11-30T16:38:52.857" v="322" actId="2696"/>
        <pc:sldMkLst>
          <pc:docMk/>
          <pc:sldMk cId="3434796804" sldId="258"/>
        </pc:sldMkLst>
        <pc:spChg chg="mod">
          <ac:chgData name="Tammy Downes" userId="612a3066708a6ff5" providerId="LiveId" clId="{DB746AF6-C609-4BD7-9B89-63E03E71B6ED}" dt="2023-11-29T22:46:39.495" v="321" actId="20577"/>
          <ac:spMkLst>
            <pc:docMk/>
            <pc:sldMk cId="3434796804" sldId="258"/>
            <ac:spMk id="2" creationId="{3E8AA594-2AD1-63EB-CE2C-4675FC9F7A3B}"/>
          </ac:spMkLst>
        </pc:spChg>
        <pc:spChg chg="del mod">
          <ac:chgData name="Tammy Downes" userId="612a3066708a6ff5" providerId="LiveId" clId="{DB746AF6-C609-4BD7-9B89-63E03E71B6ED}" dt="2023-11-29T22:45:39.593" v="290" actId="931"/>
          <ac:spMkLst>
            <pc:docMk/>
            <pc:sldMk cId="3434796804" sldId="258"/>
            <ac:spMk id="3" creationId="{E9D71DBD-5221-30AC-CF07-0CFBEA0824D7}"/>
          </ac:spMkLst>
        </pc:spChg>
        <pc:picChg chg="add mod">
          <ac:chgData name="Tammy Downes" userId="612a3066708a6ff5" providerId="LiveId" clId="{DB746AF6-C609-4BD7-9B89-63E03E71B6ED}" dt="2023-11-29T22:45:50.391" v="295" actId="14100"/>
          <ac:picMkLst>
            <pc:docMk/>
            <pc:sldMk cId="3434796804" sldId="258"/>
            <ac:picMk id="5" creationId="{AA71B686-4972-1D66-6FD6-A3EE3F0D0460}"/>
          </ac:picMkLst>
        </pc:picChg>
      </pc:sldChg>
      <pc:sldChg chg="addSp delSp modSp new mod modTransition setBg">
        <pc:chgData name="Tammy Downes" userId="612a3066708a6ff5" providerId="LiveId" clId="{DB746AF6-C609-4BD7-9B89-63E03E71B6ED}" dt="2023-12-01T18:50:28.668" v="358"/>
        <pc:sldMkLst>
          <pc:docMk/>
          <pc:sldMk cId="1828952014" sldId="259"/>
        </pc:sldMkLst>
        <pc:spChg chg="mod">
          <ac:chgData name="Tammy Downes" userId="612a3066708a6ff5" providerId="LiveId" clId="{DB746AF6-C609-4BD7-9B89-63E03E71B6ED}" dt="2023-11-29T21:40:27.665" v="59" actId="26606"/>
          <ac:spMkLst>
            <pc:docMk/>
            <pc:sldMk cId="1828952014" sldId="259"/>
            <ac:spMk id="2" creationId="{DF4B60D0-6D78-1225-DA39-E35CDC719905}"/>
          </ac:spMkLst>
        </pc:spChg>
        <pc:spChg chg="add del mod">
          <ac:chgData name="Tammy Downes" userId="612a3066708a6ff5" providerId="LiveId" clId="{DB746AF6-C609-4BD7-9B89-63E03E71B6ED}" dt="2023-11-29T21:40:27.712" v="60" actId="26606"/>
          <ac:spMkLst>
            <pc:docMk/>
            <pc:sldMk cId="1828952014" sldId="259"/>
            <ac:spMk id="3" creationId="{4B5C3ECE-90E7-5D58-8235-F1D53473DE8E}"/>
          </ac:spMkLst>
        </pc:spChg>
        <pc:spChg chg="add del">
          <ac:chgData name="Tammy Downes" userId="612a3066708a6ff5" providerId="LiveId" clId="{DB746AF6-C609-4BD7-9B89-63E03E71B6ED}" dt="2023-11-29T21:40:14.206" v="57" actId="26606"/>
          <ac:spMkLst>
            <pc:docMk/>
            <pc:sldMk cId="1828952014" sldId="259"/>
            <ac:spMk id="8" creationId="{70DFC902-7D23-471A-B557-B6B6917D7A0D}"/>
          </ac:spMkLst>
        </pc:spChg>
        <pc:spChg chg="add del">
          <ac:chgData name="Tammy Downes" userId="612a3066708a6ff5" providerId="LiveId" clId="{DB746AF6-C609-4BD7-9B89-63E03E71B6ED}" dt="2023-11-29T21:39:58.006" v="55" actId="26606"/>
          <ac:spMkLst>
            <pc:docMk/>
            <pc:sldMk cId="1828952014" sldId="259"/>
            <ac:spMk id="10" creationId="{B50AB553-2A96-4A92-96F2-93548E096954}"/>
          </ac:spMkLst>
        </pc:spChg>
        <pc:spChg chg="add del">
          <ac:chgData name="Tammy Downes" userId="612a3066708a6ff5" providerId="LiveId" clId="{DB746AF6-C609-4BD7-9B89-63E03E71B6ED}" dt="2023-11-29T21:40:14.206" v="57" actId="26606"/>
          <ac:spMkLst>
            <pc:docMk/>
            <pc:sldMk cId="1828952014" sldId="259"/>
            <ac:spMk id="12" creationId="{450D3AD2-FA80-415F-A9CE-54D884561CD7}"/>
          </ac:spMkLst>
        </pc:spChg>
        <pc:spChg chg="add del">
          <ac:chgData name="Tammy Downes" userId="612a3066708a6ff5" providerId="LiveId" clId="{DB746AF6-C609-4BD7-9B89-63E03E71B6ED}" dt="2023-11-29T21:40:14.206" v="57" actId="26606"/>
          <ac:spMkLst>
            <pc:docMk/>
            <pc:sldMk cId="1828952014" sldId="259"/>
            <ac:spMk id="13" creationId="{A55D5633-D557-4DCA-982C-FF36EB7A1C00}"/>
          </ac:spMkLst>
        </pc:spChg>
        <pc:spChg chg="add del">
          <ac:chgData name="Tammy Downes" userId="612a3066708a6ff5" providerId="LiveId" clId="{DB746AF6-C609-4BD7-9B89-63E03E71B6ED}" dt="2023-11-29T21:40:14.206" v="57" actId="26606"/>
          <ac:spMkLst>
            <pc:docMk/>
            <pc:sldMk cId="1828952014" sldId="259"/>
            <ac:spMk id="14" creationId="{4B5C3ECE-90E7-5D58-8235-F1D53473DE8E}"/>
          </ac:spMkLst>
        </pc:spChg>
        <pc:spChg chg="add del">
          <ac:chgData name="Tammy Downes" userId="612a3066708a6ff5" providerId="LiveId" clId="{DB746AF6-C609-4BD7-9B89-63E03E71B6ED}" dt="2023-11-29T21:40:27.665" v="59" actId="26606"/>
          <ac:spMkLst>
            <pc:docMk/>
            <pc:sldMk cId="1828952014" sldId="259"/>
            <ac:spMk id="16" creationId="{A7AE9375-4664-4DB2-922D-2782A6E439AC}"/>
          </ac:spMkLst>
        </pc:spChg>
        <pc:spChg chg="add del">
          <ac:chgData name="Tammy Downes" userId="612a3066708a6ff5" providerId="LiveId" clId="{DB746AF6-C609-4BD7-9B89-63E03E71B6ED}" dt="2023-11-29T21:40:27.665" v="59" actId="26606"/>
          <ac:spMkLst>
            <pc:docMk/>
            <pc:sldMk cId="1828952014" sldId="259"/>
            <ac:spMk id="18" creationId="{4B5C3ECE-90E7-5D58-8235-F1D53473DE8E}"/>
          </ac:spMkLst>
        </pc:spChg>
        <pc:spChg chg="add del">
          <ac:chgData name="Tammy Downes" userId="612a3066708a6ff5" providerId="LiveId" clId="{DB746AF6-C609-4BD7-9B89-63E03E71B6ED}" dt="2023-11-29T21:40:27.665" v="59" actId="26606"/>
          <ac:spMkLst>
            <pc:docMk/>
            <pc:sldMk cId="1828952014" sldId="259"/>
            <ac:spMk id="19" creationId="{9DD005C1-8C51-42D6-9BEE-B9B83849743D}"/>
          </ac:spMkLst>
        </pc:spChg>
        <pc:graphicFrameChg chg="add del">
          <ac:chgData name="Tammy Downes" userId="612a3066708a6ff5" providerId="LiveId" clId="{DB746AF6-C609-4BD7-9B89-63E03E71B6ED}" dt="2023-11-29T21:39:58.006" v="55" actId="26606"/>
          <ac:graphicFrameMkLst>
            <pc:docMk/>
            <pc:sldMk cId="1828952014" sldId="259"/>
            <ac:graphicFrameMk id="5" creationId="{16D0F208-6371-82E8-352D-87A988488344}"/>
          </ac:graphicFrameMkLst>
        </pc:graphicFrameChg>
        <pc:graphicFrameChg chg="add">
          <ac:chgData name="Tammy Downes" userId="612a3066708a6ff5" providerId="LiveId" clId="{DB746AF6-C609-4BD7-9B89-63E03E71B6ED}" dt="2023-11-29T21:40:27.712" v="60" actId="26606"/>
          <ac:graphicFrameMkLst>
            <pc:docMk/>
            <pc:sldMk cId="1828952014" sldId="259"/>
            <ac:graphicFrameMk id="21" creationId="{73773169-734C-632F-F1AC-4DCF3B981A23}"/>
          </ac:graphicFrameMkLst>
        </pc:graphicFrameChg>
        <pc:picChg chg="add del">
          <ac:chgData name="Tammy Downes" userId="612a3066708a6ff5" providerId="LiveId" clId="{DB746AF6-C609-4BD7-9B89-63E03E71B6ED}" dt="2023-11-29T21:39:58.006" v="55" actId="26606"/>
          <ac:picMkLst>
            <pc:docMk/>
            <pc:sldMk cId="1828952014" sldId="259"/>
            <ac:picMk id="6" creationId="{4160CE51-9FEC-881F-2B9D-A74C3AF6032A}"/>
          </ac:picMkLst>
        </pc:picChg>
        <pc:picChg chg="add mod">
          <ac:chgData name="Tammy Downes" userId="612a3066708a6ff5" providerId="LiveId" clId="{DB746AF6-C609-4BD7-9B89-63E03E71B6ED}" dt="2023-12-01T18:48:02.349" v="350" actId="1076"/>
          <ac:picMkLst>
            <pc:docMk/>
            <pc:sldMk cId="1828952014" sldId="259"/>
            <ac:picMk id="9" creationId="{ED37DCFB-1C00-2DDF-11D6-0EA89B9ADCB7}"/>
          </ac:picMkLst>
        </pc:picChg>
        <pc:cxnChg chg="add del">
          <ac:chgData name="Tammy Downes" userId="612a3066708a6ff5" providerId="LiveId" clId="{DB746AF6-C609-4BD7-9B89-63E03E71B6ED}" dt="2023-11-29T21:40:27.665" v="59" actId="26606"/>
          <ac:cxnSpMkLst>
            <pc:docMk/>
            <pc:sldMk cId="1828952014" sldId="259"/>
            <ac:cxnSpMk id="17" creationId="{EE504C98-6397-41C1-A8D8-2D9C4ED307E0}"/>
          </ac:cxnSpMkLst>
        </pc:cxnChg>
      </pc:sldChg>
      <pc:sldChg chg="addSp delSp modSp new mod modTransition setBg modAnim">
        <pc:chgData name="Tammy Downes" userId="612a3066708a6ff5" providerId="LiveId" clId="{DB746AF6-C609-4BD7-9B89-63E03E71B6ED}" dt="2023-12-01T18:50:49.379" v="360"/>
        <pc:sldMkLst>
          <pc:docMk/>
          <pc:sldMk cId="2453989935" sldId="260"/>
        </pc:sldMkLst>
        <pc:spChg chg="mod">
          <ac:chgData name="Tammy Downes" userId="612a3066708a6ff5" providerId="LiveId" clId="{DB746AF6-C609-4BD7-9B89-63E03E71B6ED}" dt="2023-11-29T22:42:30.369" v="289" actId="14100"/>
          <ac:spMkLst>
            <pc:docMk/>
            <pc:sldMk cId="2453989935" sldId="260"/>
            <ac:spMk id="2" creationId="{D34E030C-328B-4F77-0BD9-F69E9D3E8514}"/>
          </ac:spMkLst>
        </pc:spChg>
        <pc:spChg chg="del mod">
          <ac:chgData name="Tammy Downes" userId="612a3066708a6ff5" providerId="LiveId" clId="{DB746AF6-C609-4BD7-9B89-63E03E71B6ED}" dt="2023-11-29T22:41:20.062" v="220" actId="931"/>
          <ac:spMkLst>
            <pc:docMk/>
            <pc:sldMk cId="2453989935" sldId="260"/>
            <ac:spMk id="3" creationId="{3DFD0E6C-045F-32A7-6EF3-66EEE1AE5924}"/>
          </ac:spMkLst>
        </pc:spChg>
        <pc:spChg chg="add del mod">
          <ac:chgData name="Tammy Downes" userId="612a3066708a6ff5" providerId="LiveId" clId="{DB746AF6-C609-4BD7-9B89-63E03E71B6ED}" dt="2023-12-01T18:44:23.973" v="342" actId="478"/>
          <ac:spMkLst>
            <pc:docMk/>
            <pc:sldMk cId="2453989935" sldId="260"/>
            <ac:spMk id="9" creationId="{A93A709F-554E-8E7E-6404-501966C895F7}"/>
          </ac:spMkLst>
        </pc:spChg>
        <pc:picChg chg="add mod">
          <ac:chgData name="Tammy Downes" userId="612a3066708a6ff5" providerId="LiveId" clId="{DB746AF6-C609-4BD7-9B89-63E03E71B6ED}" dt="2023-11-29T22:41:27.635" v="223" actId="26606"/>
          <ac:picMkLst>
            <pc:docMk/>
            <pc:sldMk cId="2453989935" sldId="260"/>
            <ac:picMk id="5" creationId="{8CE4329F-A4B1-E0EC-5FB7-DCF8DE4E907F}"/>
          </ac:picMkLst>
        </pc:picChg>
        <pc:picChg chg="add del mod">
          <ac:chgData name="Tammy Downes" userId="612a3066708a6ff5" providerId="LiveId" clId="{DB746AF6-C609-4BD7-9B89-63E03E71B6ED}" dt="2023-12-01T18:34:20.835" v="336"/>
          <ac:picMkLst>
            <pc:docMk/>
            <pc:sldMk cId="2453989935" sldId="260"/>
            <ac:picMk id="8" creationId="{E84AA5F7-B0CA-95FF-7EA7-93D27673DB7D}"/>
          </ac:picMkLst>
        </pc:picChg>
        <pc:picChg chg="add del mod ord">
          <ac:chgData name="Tammy Downes" userId="612a3066708a6ff5" providerId="LiveId" clId="{DB746AF6-C609-4BD7-9B89-63E03E71B6ED}" dt="2023-12-01T18:35:13.322" v="337"/>
          <ac:picMkLst>
            <pc:docMk/>
            <pc:sldMk cId="2453989935" sldId="260"/>
            <ac:picMk id="12" creationId="{0280A477-C048-F62A-E362-521939A80C06}"/>
          </ac:picMkLst>
        </pc:picChg>
        <pc:picChg chg="add del mod">
          <ac:chgData name="Tammy Downes" userId="612a3066708a6ff5" providerId="LiveId" clId="{DB746AF6-C609-4BD7-9B89-63E03E71B6ED}" dt="2023-12-01T18:35:16.551" v="339"/>
          <ac:picMkLst>
            <pc:docMk/>
            <pc:sldMk cId="2453989935" sldId="260"/>
            <ac:picMk id="13" creationId="{F9926BF5-E0FB-5BB6-DF48-EF0D14BB7488}"/>
          </ac:picMkLst>
        </pc:picChg>
        <pc:picChg chg="add del mod ord">
          <ac:chgData name="Tammy Downes" userId="612a3066708a6ff5" providerId="LiveId" clId="{DB746AF6-C609-4BD7-9B89-63E03E71B6ED}" dt="2023-12-01T18:36:55.078" v="340"/>
          <ac:picMkLst>
            <pc:docMk/>
            <pc:sldMk cId="2453989935" sldId="260"/>
            <ac:picMk id="16" creationId="{DEF1B082-7794-34B8-6D46-E7B6555C5B62}"/>
          </ac:picMkLst>
        </pc:picChg>
        <pc:picChg chg="add del mod">
          <ac:chgData name="Tammy Downes" userId="612a3066708a6ff5" providerId="LiveId" clId="{DB746AF6-C609-4BD7-9B89-63E03E71B6ED}" dt="2023-12-01T18:45:11.132" v="344"/>
          <ac:picMkLst>
            <pc:docMk/>
            <pc:sldMk cId="2453989935" sldId="260"/>
            <ac:picMk id="17" creationId="{A194FE38-4925-C084-8595-4AE58E506D32}"/>
          </ac:picMkLst>
        </pc:picChg>
        <pc:picChg chg="add del mod ord">
          <ac:chgData name="Tammy Downes" userId="612a3066708a6ff5" providerId="LiveId" clId="{DB746AF6-C609-4BD7-9B89-63E03E71B6ED}" dt="2023-12-01T18:46:29.131" v="345"/>
          <ac:picMkLst>
            <pc:docMk/>
            <pc:sldMk cId="2453989935" sldId="260"/>
            <ac:picMk id="22" creationId="{229C507A-8B7D-452B-FC6A-4EB42165A469}"/>
          </ac:picMkLst>
        </pc:picChg>
        <pc:picChg chg="add mod">
          <ac:chgData name="Tammy Downes" userId="612a3066708a6ff5" providerId="LiveId" clId="{DB746AF6-C609-4BD7-9B89-63E03E71B6ED}" dt="2023-12-01T18:47:18.258" v="346" actId="1076"/>
          <ac:picMkLst>
            <pc:docMk/>
            <pc:sldMk cId="2453989935" sldId="260"/>
            <ac:picMk id="23" creationId="{0831C221-65D3-CB3D-A56D-28A5E2A2A46A}"/>
          </ac:picMkLst>
        </pc:picChg>
      </pc:sldChg>
      <pc:sldChg chg="addSp delSp modSp new mod ord modTransition setBg delAnim setClrOvrMap">
        <pc:chgData name="Tammy Downes" userId="612a3066708a6ff5" providerId="LiveId" clId="{DB746AF6-C609-4BD7-9B89-63E03E71B6ED}" dt="2023-12-01T18:51:07.518" v="361"/>
        <pc:sldMkLst>
          <pc:docMk/>
          <pc:sldMk cId="3945923568" sldId="261"/>
        </pc:sldMkLst>
        <pc:spChg chg="mod">
          <ac:chgData name="Tammy Downes" userId="612a3066708a6ff5" providerId="LiveId" clId="{DB746AF6-C609-4BD7-9B89-63E03E71B6ED}" dt="2023-11-29T21:57:45.921" v="184" actId="20577"/>
          <ac:spMkLst>
            <pc:docMk/>
            <pc:sldMk cId="3945923568" sldId="261"/>
            <ac:spMk id="2" creationId="{CD7CB0EC-8E7A-5006-71BD-CF487421A65A}"/>
          </ac:spMkLst>
        </pc:spChg>
        <pc:spChg chg="mod">
          <ac:chgData name="Tammy Downes" userId="612a3066708a6ff5" providerId="LiveId" clId="{DB746AF6-C609-4BD7-9B89-63E03E71B6ED}" dt="2023-11-29T21:56:47.888" v="176" actId="14100"/>
          <ac:spMkLst>
            <pc:docMk/>
            <pc:sldMk cId="3945923568" sldId="261"/>
            <ac:spMk id="3" creationId="{A3DC3D9A-6F67-9848-DF03-35E5612B91E7}"/>
          </ac:spMkLst>
        </pc:spChg>
        <pc:spChg chg="add">
          <ac:chgData name="Tammy Downes" userId="612a3066708a6ff5" providerId="LiveId" clId="{DB746AF6-C609-4BD7-9B89-63E03E71B6ED}" dt="2023-11-29T21:56:36.336" v="175" actId="26606"/>
          <ac:spMkLst>
            <pc:docMk/>
            <pc:sldMk cId="3945923568" sldId="261"/>
            <ac:spMk id="9" creationId="{3BCB5F6A-9EB0-40B0-9D13-3023E9A20508}"/>
          </ac:spMkLst>
        </pc:spChg>
        <pc:picChg chg="add">
          <ac:chgData name="Tammy Downes" userId="612a3066708a6ff5" providerId="LiveId" clId="{DB746AF6-C609-4BD7-9B89-63E03E71B6ED}" dt="2023-11-29T21:56:36.336" v="175" actId="26606"/>
          <ac:picMkLst>
            <pc:docMk/>
            <pc:sldMk cId="3945923568" sldId="261"/>
            <ac:picMk id="5" creationId="{D8030829-6DC2-12A7-6084-89FEB75D088F}"/>
          </ac:picMkLst>
        </pc:picChg>
        <pc:picChg chg="add del mod">
          <ac:chgData name="Tammy Downes" userId="612a3066708a6ff5" providerId="LiveId" clId="{DB746AF6-C609-4BD7-9B89-63E03E71B6ED}" dt="2023-11-30T21:26:15.679" v="324" actId="478"/>
          <ac:picMkLst>
            <pc:docMk/>
            <pc:sldMk cId="3945923568" sldId="261"/>
            <ac:picMk id="8" creationId="{C3C3DCE2-BB8A-8C67-3787-1B7F398B428B}"/>
          </ac:picMkLst>
        </pc:picChg>
        <pc:picChg chg="add del mod">
          <ac:chgData name="Tammy Downes" userId="612a3066708a6ff5" providerId="LiveId" clId="{DB746AF6-C609-4BD7-9B89-63E03E71B6ED}" dt="2023-12-01T18:28:19.378" v="327"/>
          <ac:picMkLst>
            <pc:docMk/>
            <pc:sldMk cId="3945923568" sldId="261"/>
            <ac:picMk id="13" creationId="{DE186414-292E-86DD-5FBA-C06EA5204A42}"/>
          </ac:picMkLst>
        </pc:picChg>
        <pc:picChg chg="add del mod">
          <ac:chgData name="Tammy Downes" userId="612a3066708a6ff5" providerId="LiveId" clId="{DB746AF6-C609-4BD7-9B89-63E03E71B6ED}" dt="2023-12-01T18:28:35.369" v="328" actId="478"/>
          <ac:picMkLst>
            <pc:docMk/>
            <pc:sldMk cId="3945923568" sldId="261"/>
            <ac:picMk id="14" creationId="{C0232848-7C19-8D30-3940-7FEC6A53F341}"/>
          </ac:picMkLst>
        </pc:picChg>
        <pc:picChg chg="add mod">
          <ac:chgData name="Tammy Downes" userId="612a3066708a6ff5" providerId="LiveId" clId="{DB746AF6-C609-4BD7-9B89-63E03E71B6ED}" dt="2023-12-01T18:48:24.082" v="352" actId="1076"/>
          <ac:picMkLst>
            <pc:docMk/>
            <pc:sldMk cId="3945923568" sldId="261"/>
            <ac:picMk id="19" creationId="{CCF0B6EA-5C3B-2DBD-8322-A4B910D8FC4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BE6C5-5854-4B0A-81F0-0BB95FD473C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D660946-7F21-4AD1-B5EC-B485779B2182}">
      <dgm:prSet/>
      <dgm:spPr/>
      <dgm:t>
        <a:bodyPr/>
        <a:lstStyle/>
        <a:p>
          <a:r>
            <a:rPr lang="en-US" b="1" i="0"/>
            <a:t>Fayeza Ahmed, Ph.D. </a:t>
          </a:r>
          <a:r>
            <a:rPr lang="en-US" b="0" i="0"/>
            <a:t>(University of Georgia, 2011). Assistant Professor. Adult and geriatric neuropsychology, health factors/behaviors and risk for cognitive decline, dementia caregiver stress, and wellness/aging in place.</a:t>
          </a:r>
          <a:endParaRPr lang="en-US"/>
        </a:p>
      </dgm:t>
    </dgm:pt>
    <dgm:pt modelId="{F77DB0D0-EBD9-4363-88FD-2B590064360B}" type="parTrans" cxnId="{A7011A7C-20A6-4568-A7A0-98A70B3D0C11}">
      <dgm:prSet/>
      <dgm:spPr/>
      <dgm:t>
        <a:bodyPr/>
        <a:lstStyle/>
        <a:p>
          <a:endParaRPr lang="en-US"/>
        </a:p>
      </dgm:t>
    </dgm:pt>
    <dgm:pt modelId="{E8C1141F-C7C5-4790-ADFB-BE653C25207A}" type="sibTrans" cxnId="{A7011A7C-20A6-4568-A7A0-98A70B3D0C11}">
      <dgm:prSet/>
      <dgm:spPr/>
      <dgm:t>
        <a:bodyPr/>
        <a:lstStyle/>
        <a:p>
          <a:endParaRPr lang="en-US"/>
        </a:p>
      </dgm:t>
    </dgm:pt>
    <dgm:pt modelId="{F59B14E0-B057-4818-B425-11B0D7528E8F}">
      <dgm:prSet/>
      <dgm:spPr/>
      <dgm:t>
        <a:bodyPr/>
        <a:lstStyle/>
        <a:p>
          <a:r>
            <a:rPr lang="en-US" b="1" i="0"/>
            <a:t>Jennifer B. Blossom, Ph.D. </a:t>
          </a:r>
          <a:r>
            <a:rPr lang="en-US" b="0" i="0"/>
            <a:t>(University of Kansas, 2018) Assistant Professor. Mental health service delivery, efficiency, and access, implementation science, yourth depression, anxiety, and suicide prevention.</a:t>
          </a:r>
          <a:endParaRPr lang="en-US"/>
        </a:p>
      </dgm:t>
    </dgm:pt>
    <dgm:pt modelId="{47C4BFB7-22F6-4B05-BBFF-EF36777D61EF}" type="parTrans" cxnId="{87590F2D-6B52-4016-A363-A1AA0DFFD36C}">
      <dgm:prSet/>
      <dgm:spPr/>
      <dgm:t>
        <a:bodyPr/>
        <a:lstStyle/>
        <a:p>
          <a:endParaRPr lang="en-US"/>
        </a:p>
      </dgm:t>
    </dgm:pt>
    <dgm:pt modelId="{30B948DB-541E-42AA-BE3D-B93D75A489B6}" type="sibTrans" cxnId="{87590F2D-6B52-4016-A363-A1AA0DFFD36C}">
      <dgm:prSet/>
      <dgm:spPr/>
      <dgm:t>
        <a:bodyPr/>
        <a:lstStyle/>
        <a:p>
          <a:endParaRPr lang="en-US"/>
        </a:p>
      </dgm:t>
    </dgm:pt>
    <dgm:pt modelId="{5574FE87-5810-477C-A27F-4A1D221B368B}">
      <dgm:prSet/>
      <dgm:spPr/>
      <dgm:t>
        <a:bodyPr/>
        <a:lstStyle/>
        <a:p>
          <a:r>
            <a:rPr lang="en-US" b="1" i="0"/>
            <a:t>Alan B. Cobo-Lewis</a:t>
          </a:r>
          <a:r>
            <a:rPr lang="en-US" b="0" i="0"/>
            <a:t>, </a:t>
          </a:r>
          <a:r>
            <a:rPr lang="en-US" b="1" i="0"/>
            <a:t>Ph.D.</a:t>
          </a:r>
          <a:r>
            <a:rPr lang="en-US" b="0" i="0"/>
            <a:t> (University of Wisconsin, 1992), Associate Professor. Visual perception; language development; statistical and computational methods.</a:t>
          </a:r>
          <a:endParaRPr lang="en-US"/>
        </a:p>
      </dgm:t>
    </dgm:pt>
    <dgm:pt modelId="{2C3858E3-4991-4C29-8AFE-7C37B0A2AEC4}" type="parTrans" cxnId="{13CFF10B-50FA-4D54-B6E8-1359DCBCE624}">
      <dgm:prSet/>
      <dgm:spPr/>
      <dgm:t>
        <a:bodyPr/>
        <a:lstStyle/>
        <a:p>
          <a:endParaRPr lang="en-US"/>
        </a:p>
      </dgm:t>
    </dgm:pt>
    <dgm:pt modelId="{6366A951-E6B2-481D-A3E6-4465422AF14B}" type="sibTrans" cxnId="{13CFF10B-50FA-4D54-B6E8-1359DCBCE624}">
      <dgm:prSet/>
      <dgm:spPr/>
      <dgm:t>
        <a:bodyPr/>
        <a:lstStyle/>
        <a:p>
          <a:endParaRPr lang="en-US"/>
        </a:p>
      </dgm:t>
    </dgm:pt>
    <dgm:pt modelId="{7583B3CE-BC3B-472F-BA93-85636FD21D65}">
      <dgm:prSet/>
      <dgm:spPr/>
      <dgm:t>
        <a:bodyPr/>
        <a:lstStyle/>
        <a:p>
          <a:r>
            <a:rPr lang="en-US" b="1" i="0"/>
            <a:t>Cynthia A. Erdley</a:t>
          </a:r>
          <a:r>
            <a:rPr lang="en-US" b="0" i="0"/>
            <a:t>, </a:t>
          </a:r>
          <a:r>
            <a:rPr lang="en-US" b="1" i="0"/>
            <a:t>Ph.D.</a:t>
          </a:r>
          <a:r>
            <a:rPr lang="en-US" b="0" i="0"/>
            <a:t> (University of Illinois, 1992), Professor. Social cognition, children’s peer relationship experiences and psychological adjustment.</a:t>
          </a:r>
          <a:endParaRPr lang="en-US"/>
        </a:p>
      </dgm:t>
    </dgm:pt>
    <dgm:pt modelId="{9C9DE520-54D3-4EFC-AABF-509F35DCECFD}" type="parTrans" cxnId="{A3434EFC-AE3F-4416-A2A7-640CF7C32F18}">
      <dgm:prSet/>
      <dgm:spPr/>
      <dgm:t>
        <a:bodyPr/>
        <a:lstStyle/>
        <a:p>
          <a:endParaRPr lang="en-US"/>
        </a:p>
      </dgm:t>
    </dgm:pt>
    <dgm:pt modelId="{AB5C7DDE-A00A-4DC2-A2D6-9C712D42CEB0}" type="sibTrans" cxnId="{A3434EFC-AE3F-4416-A2A7-640CF7C32F18}">
      <dgm:prSet/>
      <dgm:spPr/>
      <dgm:t>
        <a:bodyPr/>
        <a:lstStyle/>
        <a:p>
          <a:endParaRPr lang="en-US"/>
        </a:p>
      </dgm:t>
    </dgm:pt>
    <dgm:pt modelId="{F9704EF0-0B56-4DDD-A081-C690081C52F6}">
      <dgm:prSet/>
      <dgm:spPr/>
      <dgm:t>
        <a:bodyPr/>
        <a:lstStyle/>
        <a:p>
          <a:r>
            <a:rPr lang="en-US" b="1" i="0"/>
            <a:t>Thane Fremouw</a:t>
          </a:r>
          <a:r>
            <a:rPr lang="en-US" b="0" i="0"/>
            <a:t>, </a:t>
          </a:r>
          <a:r>
            <a:rPr lang="en-US" b="1" i="0"/>
            <a:t>Ph.D.</a:t>
          </a:r>
          <a:r>
            <a:rPr lang="en-US" b="0" i="0"/>
            <a:t> (University of Utah, 1998), Associate Professor and Department Chair. Cognition, brain, &amp; behavior; auditory neurophysiology; auditory perception; neural basis of cognition, learning, and memory.</a:t>
          </a:r>
          <a:endParaRPr lang="en-US"/>
        </a:p>
      </dgm:t>
    </dgm:pt>
    <dgm:pt modelId="{DF18E7BC-DE91-4188-8496-A5B2FB5760DC}" type="parTrans" cxnId="{288DD6E2-1482-4DC1-86BE-CFD4FB52C008}">
      <dgm:prSet/>
      <dgm:spPr/>
      <dgm:t>
        <a:bodyPr/>
        <a:lstStyle/>
        <a:p>
          <a:endParaRPr lang="en-US"/>
        </a:p>
      </dgm:t>
    </dgm:pt>
    <dgm:pt modelId="{D14E599C-314C-49FF-8BEF-EF67BA2DFA64}" type="sibTrans" cxnId="{288DD6E2-1482-4DC1-86BE-CFD4FB52C008}">
      <dgm:prSet/>
      <dgm:spPr/>
      <dgm:t>
        <a:bodyPr/>
        <a:lstStyle/>
        <a:p>
          <a:endParaRPr lang="en-US"/>
        </a:p>
      </dgm:t>
    </dgm:pt>
    <dgm:pt modelId="{54E551F5-0A49-4F8C-B554-943153B4A8F9}">
      <dgm:prSet/>
      <dgm:spPr/>
      <dgm:t>
        <a:bodyPr/>
        <a:lstStyle/>
        <a:p>
          <a:r>
            <a:rPr lang="en-US" b="1" i="0"/>
            <a:t>Patricia A. Goodhines</a:t>
          </a:r>
          <a:r>
            <a:rPr lang="en-US" b="0" i="0"/>
            <a:t>, </a:t>
          </a:r>
          <a:r>
            <a:rPr lang="en-US" b="1" i="0"/>
            <a:t>Ph.D. </a:t>
          </a:r>
          <a:r>
            <a:rPr lang="en-US" b="0" i="0"/>
            <a:t> (Syracuse University, 2022), Assistant Professor. Health disparities, sleep, substance use.</a:t>
          </a:r>
          <a:endParaRPr lang="en-US"/>
        </a:p>
      </dgm:t>
    </dgm:pt>
    <dgm:pt modelId="{D521E062-DD7D-4FB8-AE1A-46C886AEB8F1}" type="parTrans" cxnId="{64C0C694-BFF1-46D1-A88C-46A9665742C0}">
      <dgm:prSet/>
      <dgm:spPr/>
      <dgm:t>
        <a:bodyPr/>
        <a:lstStyle/>
        <a:p>
          <a:endParaRPr lang="en-US"/>
        </a:p>
      </dgm:t>
    </dgm:pt>
    <dgm:pt modelId="{C02AD659-1A64-4C26-94C7-68C9FA6F6148}" type="sibTrans" cxnId="{64C0C694-BFF1-46D1-A88C-46A9665742C0}">
      <dgm:prSet/>
      <dgm:spPr/>
      <dgm:t>
        <a:bodyPr/>
        <a:lstStyle/>
        <a:p>
          <a:endParaRPr lang="en-US"/>
        </a:p>
      </dgm:t>
    </dgm:pt>
    <dgm:pt modelId="{E05D029F-552E-4913-9E4D-24DF846B352A}">
      <dgm:prSet/>
      <dgm:spPr/>
      <dgm:t>
        <a:bodyPr/>
        <a:lstStyle/>
        <a:p>
          <a:r>
            <a:rPr lang="en-US" b="1" i="0"/>
            <a:t>Benjamin Guenther, Ph. D.</a:t>
          </a:r>
          <a:r>
            <a:rPr lang="en-US" b="0" i="0"/>
            <a:t> (University of Georgia, 2011). Lecture, Undergraduate Coordinator. Sensation and perception, visual attention, human-computer interaction.</a:t>
          </a:r>
          <a:endParaRPr lang="en-US"/>
        </a:p>
      </dgm:t>
    </dgm:pt>
    <dgm:pt modelId="{B619AE1A-8E33-4DC9-A192-3E706E726014}" type="parTrans" cxnId="{8EA5A584-ED7F-4837-B14D-66D19B52AF5C}">
      <dgm:prSet/>
      <dgm:spPr/>
      <dgm:t>
        <a:bodyPr/>
        <a:lstStyle/>
        <a:p>
          <a:endParaRPr lang="en-US"/>
        </a:p>
      </dgm:t>
    </dgm:pt>
    <dgm:pt modelId="{2993316A-0A33-44B4-9ACE-9E41112BB1CE}" type="sibTrans" cxnId="{8EA5A584-ED7F-4837-B14D-66D19B52AF5C}">
      <dgm:prSet/>
      <dgm:spPr/>
      <dgm:t>
        <a:bodyPr/>
        <a:lstStyle/>
        <a:p>
          <a:endParaRPr lang="en-US"/>
        </a:p>
      </dgm:t>
    </dgm:pt>
    <dgm:pt modelId="{D4B00DFF-3B08-474A-BB41-8630789AFAF1}">
      <dgm:prSet/>
      <dgm:spPr/>
      <dgm:t>
        <a:bodyPr/>
        <a:lstStyle/>
        <a:p>
          <a:r>
            <a:rPr lang="en-US" b="1" i="0"/>
            <a:t>Jeffrey E. Hecker</a:t>
          </a:r>
          <a:r>
            <a:rPr lang="en-US" b="0" i="0"/>
            <a:t>, </a:t>
          </a:r>
          <a:r>
            <a:rPr lang="en-US" b="1" i="0"/>
            <a:t>Ph.D. </a:t>
          </a:r>
          <a:r>
            <a:rPr lang="en-US" b="0" i="0"/>
            <a:t>(University of Maine, 1986), Professor and Director of Clinical Training. Sexual offending risk assessment; anxiety disorders. Currently serving as Provost and Vice-President for Academic Affairs.</a:t>
          </a:r>
          <a:endParaRPr lang="en-US"/>
        </a:p>
      </dgm:t>
    </dgm:pt>
    <dgm:pt modelId="{69D40BD4-EA64-4DD0-A8AD-0C475128AA6F}" type="parTrans" cxnId="{EB8318C5-F568-49C9-B27D-FC974A940A05}">
      <dgm:prSet/>
      <dgm:spPr/>
      <dgm:t>
        <a:bodyPr/>
        <a:lstStyle/>
        <a:p>
          <a:endParaRPr lang="en-US"/>
        </a:p>
      </dgm:t>
    </dgm:pt>
    <dgm:pt modelId="{DAAA5C2E-F087-42EA-B72A-363BCE2DC301}" type="sibTrans" cxnId="{EB8318C5-F568-49C9-B27D-FC974A940A05}">
      <dgm:prSet/>
      <dgm:spPr/>
      <dgm:t>
        <a:bodyPr/>
        <a:lstStyle/>
        <a:p>
          <a:endParaRPr lang="en-US"/>
        </a:p>
      </dgm:t>
    </dgm:pt>
    <dgm:pt modelId="{58A5F18E-80CF-4660-BAE7-BE2FA63FCEEC}">
      <dgm:prSet/>
      <dgm:spPr/>
      <dgm:t>
        <a:bodyPr/>
        <a:lstStyle/>
        <a:p>
          <a:r>
            <a:rPr lang="en-US" b="1" i="0"/>
            <a:t>Jordan P. LaBouff</a:t>
          </a:r>
          <a:r>
            <a:rPr lang="en-US" b="0" i="0"/>
            <a:t>, </a:t>
          </a:r>
          <a:r>
            <a:rPr lang="en-US" b="1" i="0"/>
            <a:t>Ph.D. </a:t>
          </a:r>
          <a:r>
            <a:rPr lang="en-US" b="0" i="0"/>
            <a:t>(Baylor University, 2011) Associate Professor. Social psychology of religion and spirituality, intergroup bias, and humility; pedagogy and research methodology.</a:t>
          </a:r>
          <a:endParaRPr lang="en-US"/>
        </a:p>
      </dgm:t>
    </dgm:pt>
    <dgm:pt modelId="{641DE8BA-0DEA-4097-A467-E88ADEE299DD}" type="parTrans" cxnId="{1FF87EDB-2AC4-42BF-B3F0-FCB4AE09293A}">
      <dgm:prSet/>
      <dgm:spPr/>
      <dgm:t>
        <a:bodyPr/>
        <a:lstStyle/>
        <a:p>
          <a:endParaRPr lang="en-US"/>
        </a:p>
      </dgm:t>
    </dgm:pt>
    <dgm:pt modelId="{FB872E1A-8A6C-45AA-9F4B-F23E669317B3}" type="sibTrans" cxnId="{1FF87EDB-2AC4-42BF-B3F0-FCB4AE09293A}">
      <dgm:prSet/>
      <dgm:spPr/>
      <dgm:t>
        <a:bodyPr/>
        <a:lstStyle/>
        <a:p>
          <a:endParaRPr lang="en-US"/>
        </a:p>
      </dgm:t>
    </dgm:pt>
    <dgm:pt modelId="{741946EB-EACB-4082-9F64-C560B585AFB6}">
      <dgm:prSet/>
      <dgm:spPr/>
      <dgm:t>
        <a:bodyPr/>
        <a:lstStyle/>
        <a:p>
          <a:r>
            <a:rPr lang="en-US" b="1" i="0"/>
            <a:t>Rebecca K. MacAulay, Ph.D.</a:t>
          </a:r>
          <a:r>
            <a:rPr lang="en-US" b="0" i="0"/>
            <a:t> (Louisiana State University, 2016). Associate Professor and Graduate Coordinator. Aging, cognition, and emotion regulation across the adult life span, biopsychosocial models of cognitive aging and risk and resiliency for dementia, and neuropsychological assessment and foundations in clinical psychology training.</a:t>
          </a:r>
          <a:endParaRPr lang="en-US"/>
        </a:p>
      </dgm:t>
    </dgm:pt>
    <dgm:pt modelId="{A74F6739-E004-46B9-91ED-FE44F1F2AB7F}" type="parTrans" cxnId="{51EDDC48-7E6F-44E6-821E-CB2202E6E6CE}">
      <dgm:prSet/>
      <dgm:spPr/>
      <dgm:t>
        <a:bodyPr/>
        <a:lstStyle/>
        <a:p>
          <a:endParaRPr lang="en-US"/>
        </a:p>
      </dgm:t>
    </dgm:pt>
    <dgm:pt modelId="{DFD62103-2A6F-47C1-A8BB-AE73F828862C}" type="sibTrans" cxnId="{51EDDC48-7E6F-44E6-821E-CB2202E6E6CE}">
      <dgm:prSet/>
      <dgm:spPr/>
      <dgm:t>
        <a:bodyPr/>
        <a:lstStyle/>
        <a:p>
          <a:endParaRPr lang="en-US"/>
        </a:p>
      </dgm:t>
    </dgm:pt>
    <dgm:pt modelId="{9509D823-68A9-4BC0-ADAF-4815AD902108}">
      <dgm:prSet/>
      <dgm:spPr/>
      <dgm:t>
        <a:bodyPr/>
        <a:lstStyle/>
        <a:p>
          <a:r>
            <a:rPr lang="en-US" b="1" i="0"/>
            <a:t>Shannon McCoy</a:t>
          </a:r>
          <a:r>
            <a:rPr lang="en-US" b="0" i="0"/>
            <a:t>, </a:t>
          </a:r>
          <a:r>
            <a:rPr lang="en-US" b="1" i="0"/>
            <a:t>Ph.D. </a:t>
          </a:r>
          <a:r>
            <a:rPr lang="en-US" b="0" i="0"/>
            <a:t>(University of California, Santa Barbara, 2003), Associate Professor and Psychological Sciences Graduate Coordinator. Social psychological study of the self, social identity, and social stigma.</a:t>
          </a:r>
          <a:endParaRPr lang="en-US"/>
        </a:p>
      </dgm:t>
    </dgm:pt>
    <dgm:pt modelId="{544B9DCD-8A2F-4F60-9BD9-333BFA0AABFE}" type="parTrans" cxnId="{DDA4219C-6F7E-4F5E-AFD9-41BE9F71AF22}">
      <dgm:prSet/>
      <dgm:spPr/>
      <dgm:t>
        <a:bodyPr/>
        <a:lstStyle/>
        <a:p>
          <a:endParaRPr lang="en-US"/>
        </a:p>
      </dgm:t>
    </dgm:pt>
    <dgm:pt modelId="{5ADB65E5-6C03-4981-9E38-EA557D36211C}" type="sibTrans" cxnId="{DDA4219C-6F7E-4F5E-AFD9-41BE9F71AF22}">
      <dgm:prSet/>
      <dgm:spPr/>
      <dgm:t>
        <a:bodyPr/>
        <a:lstStyle/>
        <a:p>
          <a:endParaRPr lang="en-US"/>
        </a:p>
      </dgm:t>
    </dgm:pt>
    <dgm:pt modelId="{C2C90D74-1496-4338-99EF-137F604C9555}">
      <dgm:prSet/>
      <dgm:spPr/>
      <dgm:t>
        <a:bodyPr/>
        <a:lstStyle/>
        <a:p>
          <a:r>
            <a:rPr lang="en-US" b="1" i="0"/>
            <a:t>Douglas W. Nangle</a:t>
          </a:r>
          <a:r>
            <a:rPr lang="en-US" b="0" i="0"/>
            <a:t>,</a:t>
          </a:r>
          <a:r>
            <a:rPr lang="en-US" b="1" i="0"/>
            <a:t> Ph.D. </a:t>
          </a:r>
          <a:r>
            <a:rPr lang="en-US" b="0" i="0"/>
            <a:t>(West Virginia University, 1993), Professor. Child and adolescent peer relations; close relationships and psychological adjustment; social skills assessment and intervention.</a:t>
          </a:r>
          <a:endParaRPr lang="en-US"/>
        </a:p>
      </dgm:t>
    </dgm:pt>
    <dgm:pt modelId="{C69A618B-E005-410F-B065-1BD888B1EFBA}" type="parTrans" cxnId="{C42BB574-C1A4-4104-8CAF-9DBF3C4E0903}">
      <dgm:prSet/>
      <dgm:spPr/>
      <dgm:t>
        <a:bodyPr/>
        <a:lstStyle/>
        <a:p>
          <a:endParaRPr lang="en-US"/>
        </a:p>
      </dgm:t>
    </dgm:pt>
    <dgm:pt modelId="{4B75EBC5-B2A9-4C0E-83A5-7B7789115C8A}" type="sibTrans" cxnId="{C42BB574-C1A4-4104-8CAF-9DBF3C4E0903}">
      <dgm:prSet/>
      <dgm:spPr/>
      <dgm:t>
        <a:bodyPr/>
        <a:lstStyle/>
        <a:p>
          <a:endParaRPr lang="en-US"/>
        </a:p>
      </dgm:t>
    </dgm:pt>
    <dgm:pt modelId="{801598B0-45D1-4886-8348-7838D2F2AAFD}">
      <dgm:prSet/>
      <dgm:spPr/>
      <dgm:t>
        <a:bodyPr/>
        <a:lstStyle/>
        <a:p>
          <a:r>
            <a:rPr lang="en-US" b="1" i="0"/>
            <a:t>Michael A. Robbins</a:t>
          </a:r>
          <a:r>
            <a:rPr lang="en-US" b="0" i="0"/>
            <a:t>, </a:t>
          </a:r>
          <a:r>
            <a:rPr lang="en-US" b="1" i="0"/>
            <a:t>Ph.D. </a:t>
          </a:r>
          <a:r>
            <a:rPr lang="en-US" b="0" i="0"/>
            <a:t>(University of Maine, 1985), Research Associate Professor. Biopsychosocial correlates of cognitive aging.</a:t>
          </a:r>
          <a:endParaRPr lang="en-US"/>
        </a:p>
      </dgm:t>
    </dgm:pt>
    <dgm:pt modelId="{00BCD57C-8788-41A4-A15C-6A6B10EB610F}" type="parTrans" cxnId="{55F3A955-3CC6-4A3D-A1F5-60FCBF5E95B9}">
      <dgm:prSet/>
      <dgm:spPr/>
      <dgm:t>
        <a:bodyPr/>
        <a:lstStyle/>
        <a:p>
          <a:endParaRPr lang="en-US"/>
        </a:p>
      </dgm:t>
    </dgm:pt>
    <dgm:pt modelId="{1D81FC27-7B43-48C1-ACF1-C588E10C0540}" type="sibTrans" cxnId="{55F3A955-3CC6-4A3D-A1F5-60FCBF5E95B9}">
      <dgm:prSet/>
      <dgm:spPr/>
      <dgm:t>
        <a:bodyPr/>
        <a:lstStyle/>
        <a:p>
          <a:endParaRPr lang="en-US"/>
        </a:p>
      </dgm:t>
    </dgm:pt>
    <dgm:pt modelId="{B61A2C25-D65B-48CE-8FD3-6596608E257F}">
      <dgm:prSet/>
      <dgm:spPr/>
      <dgm:t>
        <a:bodyPr/>
        <a:lstStyle/>
        <a:p>
          <a:r>
            <a:rPr lang="en-US" b="1" i="0" dirty="0"/>
            <a:t>Rebecca Schwartz-Mette, Ph.D.</a:t>
          </a:r>
          <a:r>
            <a:rPr lang="en-US" b="0" i="0" dirty="0"/>
            <a:t> (University of Missouri, 2013). Associate Professor. Psychopathology and peer relationships in adolescence; interpersonal theories of depression; ethics and graduate training in clinical psychology.</a:t>
          </a:r>
          <a:endParaRPr lang="en-US" dirty="0"/>
        </a:p>
      </dgm:t>
    </dgm:pt>
    <dgm:pt modelId="{674D6EDC-8565-4ECC-969B-FE4C166773B1}" type="parTrans" cxnId="{57689792-F39B-403D-92F4-186758355D0B}">
      <dgm:prSet/>
      <dgm:spPr/>
      <dgm:t>
        <a:bodyPr/>
        <a:lstStyle/>
        <a:p>
          <a:endParaRPr lang="en-US"/>
        </a:p>
      </dgm:t>
    </dgm:pt>
    <dgm:pt modelId="{AE3B00F0-D1D7-4FF8-8D64-862475F999A0}" type="sibTrans" cxnId="{57689792-F39B-403D-92F4-186758355D0B}">
      <dgm:prSet/>
      <dgm:spPr/>
      <dgm:t>
        <a:bodyPr/>
        <a:lstStyle/>
        <a:p>
          <a:endParaRPr lang="en-US"/>
        </a:p>
      </dgm:t>
    </dgm:pt>
    <dgm:pt modelId="{859D0C72-9E15-4FC0-9BF4-B0EF3199AF88}" type="pres">
      <dgm:prSet presAssocID="{95FBE6C5-5854-4B0A-81F0-0BB95FD473C9}" presName="vert0" presStyleCnt="0">
        <dgm:presLayoutVars>
          <dgm:dir/>
          <dgm:animOne val="branch"/>
          <dgm:animLvl val="lvl"/>
        </dgm:presLayoutVars>
      </dgm:prSet>
      <dgm:spPr/>
    </dgm:pt>
    <dgm:pt modelId="{C6F6EDF5-C737-49B7-A42A-56BB27ABF64A}" type="pres">
      <dgm:prSet presAssocID="{2D660946-7F21-4AD1-B5EC-B485779B2182}" presName="thickLine" presStyleLbl="alignNode1" presStyleIdx="0" presStyleCnt="14"/>
      <dgm:spPr/>
    </dgm:pt>
    <dgm:pt modelId="{38690A64-09F2-450A-BDD7-C17ADE892565}" type="pres">
      <dgm:prSet presAssocID="{2D660946-7F21-4AD1-B5EC-B485779B2182}" presName="horz1" presStyleCnt="0"/>
      <dgm:spPr/>
    </dgm:pt>
    <dgm:pt modelId="{974891F4-9C74-4EB1-A4B3-D0600AA43219}" type="pres">
      <dgm:prSet presAssocID="{2D660946-7F21-4AD1-B5EC-B485779B2182}" presName="tx1" presStyleLbl="revTx" presStyleIdx="0" presStyleCnt="14"/>
      <dgm:spPr/>
    </dgm:pt>
    <dgm:pt modelId="{AA00F048-3C55-408C-BDC0-55FDDF3B5A05}" type="pres">
      <dgm:prSet presAssocID="{2D660946-7F21-4AD1-B5EC-B485779B2182}" presName="vert1" presStyleCnt="0"/>
      <dgm:spPr/>
    </dgm:pt>
    <dgm:pt modelId="{9B137951-94E5-4FE4-A8DB-D8FCFB5E5B9B}" type="pres">
      <dgm:prSet presAssocID="{F59B14E0-B057-4818-B425-11B0D7528E8F}" presName="thickLine" presStyleLbl="alignNode1" presStyleIdx="1" presStyleCnt="14"/>
      <dgm:spPr/>
    </dgm:pt>
    <dgm:pt modelId="{848791B9-DF1C-49D4-ABDA-1D277EE58ED9}" type="pres">
      <dgm:prSet presAssocID="{F59B14E0-B057-4818-B425-11B0D7528E8F}" presName="horz1" presStyleCnt="0"/>
      <dgm:spPr/>
    </dgm:pt>
    <dgm:pt modelId="{84EBFAC9-5BD7-48C3-8F0D-353BC9F07C1D}" type="pres">
      <dgm:prSet presAssocID="{F59B14E0-B057-4818-B425-11B0D7528E8F}" presName="tx1" presStyleLbl="revTx" presStyleIdx="1" presStyleCnt="14"/>
      <dgm:spPr/>
    </dgm:pt>
    <dgm:pt modelId="{B0C6C9B9-DD6F-46F5-84D0-DA5E669D56DD}" type="pres">
      <dgm:prSet presAssocID="{F59B14E0-B057-4818-B425-11B0D7528E8F}" presName="vert1" presStyleCnt="0"/>
      <dgm:spPr/>
    </dgm:pt>
    <dgm:pt modelId="{1EBE3240-D17F-4D0E-8EDC-4CA98A55A207}" type="pres">
      <dgm:prSet presAssocID="{5574FE87-5810-477C-A27F-4A1D221B368B}" presName="thickLine" presStyleLbl="alignNode1" presStyleIdx="2" presStyleCnt="14"/>
      <dgm:spPr/>
    </dgm:pt>
    <dgm:pt modelId="{F9A29A10-98AF-42D8-9AFE-EB7E29ABA4B3}" type="pres">
      <dgm:prSet presAssocID="{5574FE87-5810-477C-A27F-4A1D221B368B}" presName="horz1" presStyleCnt="0"/>
      <dgm:spPr/>
    </dgm:pt>
    <dgm:pt modelId="{1B70C81E-E220-4FAB-B65B-4E6686523F77}" type="pres">
      <dgm:prSet presAssocID="{5574FE87-5810-477C-A27F-4A1D221B368B}" presName="tx1" presStyleLbl="revTx" presStyleIdx="2" presStyleCnt="14"/>
      <dgm:spPr/>
    </dgm:pt>
    <dgm:pt modelId="{B728C9CB-35EC-4C19-AEEA-3AF6C7044995}" type="pres">
      <dgm:prSet presAssocID="{5574FE87-5810-477C-A27F-4A1D221B368B}" presName="vert1" presStyleCnt="0"/>
      <dgm:spPr/>
    </dgm:pt>
    <dgm:pt modelId="{13A69CD4-F888-4AA1-9E55-AC342A783042}" type="pres">
      <dgm:prSet presAssocID="{7583B3CE-BC3B-472F-BA93-85636FD21D65}" presName="thickLine" presStyleLbl="alignNode1" presStyleIdx="3" presStyleCnt="14"/>
      <dgm:spPr/>
    </dgm:pt>
    <dgm:pt modelId="{0E9286CB-86E3-4F40-BF35-0C32EBFF48A5}" type="pres">
      <dgm:prSet presAssocID="{7583B3CE-BC3B-472F-BA93-85636FD21D65}" presName="horz1" presStyleCnt="0"/>
      <dgm:spPr/>
    </dgm:pt>
    <dgm:pt modelId="{C7EDA8D8-3FFC-4DAE-B93C-6E20B7833C29}" type="pres">
      <dgm:prSet presAssocID="{7583B3CE-BC3B-472F-BA93-85636FD21D65}" presName="tx1" presStyleLbl="revTx" presStyleIdx="3" presStyleCnt="14"/>
      <dgm:spPr/>
    </dgm:pt>
    <dgm:pt modelId="{F44EBF2E-D4BE-40A1-B706-614265DD0094}" type="pres">
      <dgm:prSet presAssocID="{7583B3CE-BC3B-472F-BA93-85636FD21D65}" presName="vert1" presStyleCnt="0"/>
      <dgm:spPr/>
    </dgm:pt>
    <dgm:pt modelId="{55809B42-0F6B-4AA0-BE56-CC425450F2E3}" type="pres">
      <dgm:prSet presAssocID="{F9704EF0-0B56-4DDD-A081-C690081C52F6}" presName="thickLine" presStyleLbl="alignNode1" presStyleIdx="4" presStyleCnt="14"/>
      <dgm:spPr/>
    </dgm:pt>
    <dgm:pt modelId="{8FBC24F5-7344-497B-B400-07C6DB739377}" type="pres">
      <dgm:prSet presAssocID="{F9704EF0-0B56-4DDD-A081-C690081C52F6}" presName="horz1" presStyleCnt="0"/>
      <dgm:spPr/>
    </dgm:pt>
    <dgm:pt modelId="{BD28FE55-8F97-4111-BF21-7CAD7EFB1365}" type="pres">
      <dgm:prSet presAssocID="{F9704EF0-0B56-4DDD-A081-C690081C52F6}" presName="tx1" presStyleLbl="revTx" presStyleIdx="4" presStyleCnt="14"/>
      <dgm:spPr/>
    </dgm:pt>
    <dgm:pt modelId="{A71C42A9-F036-4388-806B-F7336BB1494C}" type="pres">
      <dgm:prSet presAssocID="{F9704EF0-0B56-4DDD-A081-C690081C52F6}" presName="vert1" presStyleCnt="0"/>
      <dgm:spPr/>
    </dgm:pt>
    <dgm:pt modelId="{6F101AD1-23D1-459B-87F6-ADFCF6BDFA0D}" type="pres">
      <dgm:prSet presAssocID="{54E551F5-0A49-4F8C-B554-943153B4A8F9}" presName="thickLine" presStyleLbl="alignNode1" presStyleIdx="5" presStyleCnt="14"/>
      <dgm:spPr/>
    </dgm:pt>
    <dgm:pt modelId="{9AE3C3D7-DB87-4DA9-9DB3-6D787D9DA0DF}" type="pres">
      <dgm:prSet presAssocID="{54E551F5-0A49-4F8C-B554-943153B4A8F9}" presName="horz1" presStyleCnt="0"/>
      <dgm:spPr/>
    </dgm:pt>
    <dgm:pt modelId="{69E2C4B4-0CD2-4CAA-ADE0-4C0333B5C015}" type="pres">
      <dgm:prSet presAssocID="{54E551F5-0A49-4F8C-B554-943153B4A8F9}" presName="tx1" presStyleLbl="revTx" presStyleIdx="5" presStyleCnt="14"/>
      <dgm:spPr/>
    </dgm:pt>
    <dgm:pt modelId="{434AB213-073A-4F13-95A5-8AB7CAC81969}" type="pres">
      <dgm:prSet presAssocID="{54E551F5-0A49-4F8C-B554-943153B4A8F9}" presName="vert1" presStyleCnt="0"/>
      <dgm:spPr/>
    </dgm:pt>
    <dgm:pt modelId="{7ADE68C9-F790-41F5-B028-F8B5732BF031}" type="pres">
      <dgm:prSet presAssocID="{E05D029F-552E-4913-9E4D-24DF846B352A}" presName="thickLine" presStyleLbl="alignNode1" presStyleIdx="6" presStyleCnt="14"/>
      <dgm:spPr/>
    </dgm:pt>
    <dgm:pt modelId="{1792DDA9-8646-4A41-95C4-4643ABD79AA3}" type="pres">
      <dgm:prSet presAssocID="{E05D029F-552E-4913-9E4D-24DF846B352A}" presName="horz1" presStyleCnt="0"/>
      <dgm:spPr/>
    </dgm:pt>
    <dgm:pt modelId="{B039B57D-DA9C-4E11-953D-6D903DCDF28C}" type="pres">
      <dgm:prSet presAssocID="{E05D029F-552E-4913-9E4D-24DF846B352A}" presName="tx1" presStyleLbl="revTx" presStyleIdx="6" presStyleCnt="14"/>
      <dgm:spPr/>
    </dgm:pt>
    <dgm:pt modelId="{BE662E52-5DD6-4373-A4F0-EC23FCA26928}" type="pres">
      <dgm:prSet presAssocID="{E05D029F-552E-4913-9E4D-24DF846B352A}" presName="vert1" presStyleCnt="0"/>
      <dgm:spPr/>
    </dgm:pt>
    <dgm:pt modelId="{5B151319-1721-490D-A366-3D4BE395E80B}" type="pres">
      <dgm:prSet presAssocID="{D4B00DFF-3B08-474A-BB41-8630789AFAF1}" presName="thickLine" presStyleLbl="alignNode1" presStyleIdx="7" presStyleCnt="14"/>
      <dgm:spPr/>
    </dgm:pt>
    <dgm:pt modelId="{25491841-0EDA-4A35-B31E-9ACE6BFCC5EE}" type="pres">
      <dgm:prSet presAssocID="{D4B00DFF-3B08-474A-BB41-8630789AFAF1}" presName="horz1" presStyleCnt="0"/>
      <dgm:spPr/>
    </dgm:pt>
    <dgm:pt modelId="{5A0744FB-13C0-4A23-B9A2-845CDC97D378}" type="pres">
      <dgm:prSet presAssocID="{D4B00DFF-3B08-474A-BB41-8630789AFAF1}" presName="tx1" presStyleLbl="revTx" presStyleIdx="7" presStyleCnt="14"/>
      <dgm:spPr/>
    </dgm:pt>
    <dgm:pt modelId="{AC781286-C5F4-4288-82D9-69FF2458025B}" type="pres">
      <dgm:prSet presAssocID="{D4B00DFF-3B08-474A-BB41-8630789AFAF1}" presName="vert1" presStyleCnt="0"/>
      <dgm:spPr/>
    </dgm:pt>
    <dgm:pt modelId="{6EF1DC57-3DB5-4355-9109-16401FFE882D}" type="pres">
      <dgm:prSet presAssocID="{58A5F18E-80CF-4660-BAE7-BE2FA63FCEEC}" presName="thickLine" presStyleLbl="alignNode1" presStyleIdx="8" presStyleCnt="14"/>
      <dgm:spPr/>
    </dgm:pt>
    <dgm:pt modelId="{CC377B47-B493-42EF-8C3A-F27A5DDF0D61}" type="pres">
      <dgm:prSet presAssocID="{58A5F18E-80CF-4660-BAE7-BE2FA63FCEEC}" presName="horz1" presStyleCnt="0"/>
      <dgm:spPr/>
    </dgm:pt>
    <dgm:pt modelId="{E9283FDA-E94A-49CA-BB8E-D291C8C93859}" type="pres">
      <dgm:prSet presAssocID="{58A5F18E-80CF-4660-BAE7-BE2FA63FCEEC}" presName="tx1" presStyleLbl="revTx" presStyleIdx="8" presStyleCnt="14"/>
      <dgm:spPr/>
    </dgm:pt>
    <dgm:pt modelId="{707447BF-D001-411D-8653-7AB91E941628}" type="pres">
      <dgm:prSet presAssocID="{58A5F18E-80CF-4660-BAE7-BE2FA63FCEEC}" presName="vert1" presStyleCnt="0"/>
      <dgm:spPr/>
    </dgm:pt>
    <dgm:pt modelId="{580F5489-6360-4869-92CB-67277049D8B9}" type="pres">
      <dgm:prSet presAssocID="{741946EB-EACB-4082-9F64-C560B585AFB6}" presName="thickLine" presStyleLbl="alignNode1" presStyleIdx="9" presStyleCnt="14"/>
      <dgm:spPr/>
    </dgm:pt>
    <dgm:pt modelId="{EE5DD898-0382-4811-BB50-D1498592C57B}" type="pres">
      <dgm:prSet presAssocID="{741946EB-EACB-4082-9F64-C560B585AFB6}" presName="horz1" presStyleCnt="0"/>
      <dgm:spPr/>
    </dgm:pt>
    <dgm:pt modelId="{E56A2702-E374-4149-B67E-FFA066DB89AC}" type="pres">
      <dgm:prSet presAssocID="{741946EB-EACB-4082-9F64-C560B585AFB6}" presName="tx1" presStyleLbl="revTx" presStyleIdx="9" presStyleCnt="14"/>
      <dgm:spPr/>
    </dgm:pt>
    <dgm:pt modelId="{CD831B16-65C6-47E0-96B3-2CC573B2E266}" type="pres">
      <dgm:prSet presAssocID="{741946EB-EACB-4082-9F64-C560B585AFB6}" presName="vert1" presStyleCnt="0"/>
      <dgm:spPr/>
    </dgm:pt>
    <dgm:pt modelId="{26F84B27-98C7-489D-B5C3-8B58D589DC73}" type="pres">
      <dgm:prSet presAssocID="{9509D823-68A9-4BC0-ADAF-4815AD902108}" presName="thickLine" presStyleLbl="alignNode1" presStyleIdx="10" presStyleCnt="14"/>
      <dgm:spPr/>
    </dgm:pt>
    <dgm:pt modelId="{8BF703CB-175F-4CCF-A9A7-779563E832BC}" type="pres">
      <dgm:prSet presAssocID="{9509D823-68A9-4BC0-ADAF-4815AD902108}" presName="horz1" presStyleCnt="0"/>
      <dgm:spPr/>
    </dgm:pt>
    <dgm:pt modelId="{9C09AC8F-D655-4AC1-B613-A9CD0C096F4B}" type="pres">
      <dgm:prSet presAssocID="{9509D823-68A9-4BC0-ADAF-4815AD902108}" presName="tx1" presStyleLbl="revTx" presStyleIdx="10" presStyleCnt="14"/>
      <dgm:spPr/>
    </dgm:pt>
    <dgm:pt modelId="{3BF61ABD-D657-451B-9081-103485C017E7}" type="pres">
      <dgm:prSet presAssocID="{9509D823-68A9-4BC0-ADAF-4815AD902108}" presName="vert1" presStyleCnt="0"/>
      <dgm:spPr/>
    </dgm:pt>
    <dgm:pt modelId="{231AC125-DB61-490F-A6D4-0F4E86414AEF}" type="pres">
      <dgm:prSet presAssocID="{C2C90D74-1496-4338-99EF-137F604C9555}" presName="thickLine" presStyleLbl="alignNode1" presStyleIdx="11" presStyleCnt="14"/>
      <dgm:spPr/>
    </dgm:pt>
    <dgm:pt modelId="{69FB0B8B-ABE9-486D-9345-CBEAC54A0895}" type="pres">
      <dgm:prSet presAssocID="{C2C90D74-1496-4338-99EF-137F604C9555}" presName="horz1" presStyleCnt="0"/>
      <dgm:spPr/>
    </dgm:pt>
    <dgm:pt modelId="{0814093D-B6B6-4190-8CD0-45D2D9142E19}" type="pres">
      <dgm:prSet presAssocID="{C2C90D74-1496-4338-99EF-137F604C9555}" presName="tx1" presStyleLbl="revTx" presStyleIdx="11" presStyleCnt="14"/>
      <dgm:spPr/>
    </dgm:pt>
    <dgm:pt modelId="{F04B206E-26ED-4D42-A0E3-AEA2BCBBB056}" type="pres">
      <dgm:prSet presAssocID="{C2C90D74-1496-4338-99EF-137F604C9555}" presName="vert1" presStyleCnt="0"/>
      <dgm:spPr/>
    </dgm:pt>
    <dgm:pt modelId="{5ACFB068-EEB1-4F4D-BC36-9A20E7D2000D}" type="pres">
      <dgm:prSet presAssocID="{801598B0-45D1-4886-8348-7838D2F2AAFD}" presName="thickLine" presStyleLbl="alignNode1" presStyleIdx="12" presStyleCnt="14"/>
      <dgm:spPr/>
    </dgm:pt>
    <dgm:pt modelId="{4B20811B-CD3D-4A8B-8EA7-E32AD5F97D0E}" type="pres">
      <dgm:prSet presAssocID="{801598B0-45D1-4886-8348-7838D2F2AAFD}" presName="horz1" presStyleCnt="0"/>
      <dgm:spPr/>
    </dgm:pt>
    <dgm:pt modelId="{7E7CCD4A-0FBF-4E6A-AB99-EFC787CDC8A3}" type="pres">
      <dgm:prSet presAssocID="{801598B0-45D1-4886-8348-7838D2F2AAFD}" presName="tx1" presStyleLbl="revTx" presStyleIdx="12" presStyleCnt="14"/>
      <dgm:spPr/>
    </dgm:pt>
    <dgm:pt modelId="{3461ED52-A341-4B96-942A-3AFE5EF45A2F}" type="pres">
      <dgm:prSet presAssocID="{801598B0-45D1-4886-8348-7838D2F2AAFD}" presName="vert1" presStyleCnt="0"/>
      <dgm:spPr/>
    </dgm:pt>
    <dgm:pt modelId="{0D745AD3-C3F4-40EA-B066-16B3E8CA8733}" type="pres">
      <dgm:prSet presAssocID="{B61A2C25-D65B-48CE-8FD3-6596608E257F}" presName="thickLine" presStyleLbl="alignNode1" presStyleIdx="13" presStyleCnt="14"/>
      <dgm:spPr/>
    </dgm:pt>
    <dgm:pt modelId="{9AFE2202-B223-4891-9CD1-19CB2A694EA6}" type="pres">
      <dgm:prSet presAssocID="{B61A2C25-D65B-48CE-8FD3-6596608E257F}" presName="horz1" presStyleCnt="0"/>
      <dgm:spPr/>
    </dgm:pt>
    <dgm:pt modelId="{64E53170-560C-4E57-95B2-39CF544E4D2F}" type="pres">
      <dgm:prSet presAssocID="{B61A2C25-D65B-48CE-8FD3-6596608E257F}" presName="tx1" presStyleLbl="revTx" presStyleIdx="13" presStyleCnt="14"/>
      <dgm:spPr/>
    </dgm:pt>
    <dgm:pt modelId="{FC3A20B0-3D84-4EA4-A423-7E90A9E863CE}" type="pres">
      <dgm:prSet presAssocID="{B61A2C25-D65B-48CE-8FD3-6596608E257F}" presName="vert1" presStyleCnt="0"/>
      <dgm:spPr/>
    </dgm:pt>
  </dgm:ptLst>
  <dgm:cxnLst>
    <dgm:cxn modelId="{13CFF10B-50FA-4D54-B6E8-1359DCBCE624}" srcId="{95FBE6C5-5854-4B0A-81F0-0BB95FD473C9}" destId="{5574FE87-5810-477C-A27F-4A1D221B368B}" srcOrd="2" destOrd="0" parTransId="{2C3858E3-4991-4C29-8AFE-7C37B0A2AEC4}" sibTransId="{6366A951-E6B2-481D-A3E6-4465422AF14B}"/>
    <dgm:cxn modelId="{A0299917-918A-4F39-A202-3BE1306498FF}" type="presOf" srcId="{E05D029F-552E-4913-9E4D-24DF846B352A}" destId="{B039B57D-DA9C-4E11-953D-6D903DCDF28C}" srcOrd="0" destOrd="0" presId="urn:microsoft.com/office/officeart/2008/layout/LinedList"/>
    <dgm:cxn modelId="{87590F2D-6B52-4016-A363-A1AA0DFFD36C}" srcId="{95FBE6C5-5854-4B0A-81F0-0BB95FD473C9}" destId="{F59B14E0-B057-4818-B425-11B0D7528E8F}" srcOrd="1" destOrd="0" parTransId="{47C4BFB7-22F6-4B05-BBFF-EF36777D61EF}" sibTransId="{30B948DB-541E-42AA-BE3D-B93D75A489B6}"/>
    <dgm:cxn modelId="{B9E4812F-4D2D-48FE-A88A-7D1ACD67DDBE}" type="presOf" srcId="{C2C90D74-1496-4338-99EF-137F604C9555}" destId="{0814093D-B6B6-4190-8CD0-45D2D9142E19}" srcOrd="0" destOrd="0" presId="urn:microsoft.com/office/officeart/2008/layout/LinedList"/>
    <dgm:cxn modelId="{01017B60-4E84-4912-A6AD-A18FA7893470}" type="presOf" srcId="{9509D823-68A9-4BC0-ADAF-4815AD902108}" destId="{9C09AC8F-D655-4AC1-B613-A9CD0C096F4B}" srcOrd="0" destOrd="0" presId="urn:microsoft.com/office/officeart/2008/layout/LinedList"/>
    <dgm:cxn modelId="{8055E864-A920-4EC1-96CF-BC572550629A}" type="presOf" srcId="{F9704EF0-0B56-4DDD-A081-C690081C52F6}" destId="{BD28FE55-8F97-4111-BF21-7CAD7EFB1365}" srcOrd="0" destOrd="0" presId="urn:microsoft.com/office/officeart/2008/layout/LinedList"/>
    <dgm:cxn modelId="{51EDDC48-7E6F-44E6-821E-CB2202E6E6CE}" srcId="{95FBE6C5-5854-4B0A-81F0-0BB95FD473C9}" destId="{741946EB-EACB-4082-9F64-C560B585AFB6}" srcOrd="9" destOrd="0" parTransId="{A74F6739-E004-46B9-91ED-FE44F1F2AB7F}" sibTransId="{DFD62103-2A6F-47C1-A8BB-AE73F828862C}"/>
    <dgm:cxn modelId="{6B801749-2859-453A-AFDB-25681946384E}" type="presOf" srcId="{2D660946-7F21-4AD1-B5EC-B485779B2182}" destId="{974891F4-9C74-4EB1-A4B3-D0600AA43219}" srcOrd="0" destOrd="0" presId="urn:microsoft.com/office/officeart/2008/layout/LinedList"/>
    <dgm:cxn modelId="{8853F16B-4D60-4B5C-A47E-EE81233AD4A1}" type="presOf" srcId="{D4B00DFF-3B08-474A-BB41-8630789AFAF1}" destId="{5A0744FB-13C0-4A23-B9A2-845CDC97D378}" srcOrd="0" destOrd="0" presId="urn:microsoft.com/office/officeart/2008/layout/LinedList"/>
    <dgm:cxn modelId="{E63E3D72-494C-40A1-9931-43B951993CB1}" type="presOf" srcId="{54E551F5-0A49-4F8C-B554-943153B4A8F9}" destId="{69E2C4B4-0CD2-4CAA-ADE0-4C0333B5C015}" srcOrd="0" destOrd="0" presId="urn:microsoft.com/office/officeart/2008/layout/LinedList"/>
    <dgm:cxn modelId="{C42BB574-C1A4-4104-8CAF-9DBF3C4E0903}" srcId="{95FBE6C5-5854-4B0A-81F0-0BB95FD473C9}" destId="{C2C90D74-1496-4338-99EF-137F604C9555}" srcOrd="11" destOrd="0" parTransId="{C69A618B-E005-410F-B065-1BD888B1EFBA}" sibTransId="{4B75EBC5-B2A9-4C0E-83A5-7B7789115C8A}"/>
    <dgm:cxn modelId="{55F3A955-3CC6-4A3D-A1F5-60FCBF5E95B9}" srcId="{95FBE6C5-5854-4B0A-81F0-0BB95FD473C9}" destId="{801598B0-45D1-4886-8348-7838D2F2AAFD}" srcOrd="12" destOrd="0" parTransId="{00BCD57C-8788-41A4-A15C-6A6B10EB610F}" sibTransId="{1D81FC27-7B43-48C1-ACF1-C588E10C0540}"/>
    <dgm:cxn modelId="{75888676-B589-43A2-931D-8288D66563E7}" type="presOf" srcId="{F59B14E0-B057-4818-B425-11B0D7528E8F}" destId="{84EBFAC9-5BD7-48C3-8F0D-353BC9F07C1D}" srcOrd="0" destOrd="0" presId="urn:microsoft.com/office/officeart/2008/layout/LinedList"/>
    <dgm:cxn modelId="{D0FA2E57-FE24-4857-B0FF-98438EC66F74}" type="presOf" srcId="{95FBE6C5-5854-4B0A-81F0-0BB95FD473C9}" destId="{859D0C72-9E15-4FC0-9BF4-B0EF3199AF88}" srcOrd="0" destOrd="0" presId="urn:microsoft.com/office/officeart/2008/layout/LinedList"/>
    <dgm:cxn modelId="{A7011A7C-20A6-4568-A7A0-98A70B3D0C11}" srcId="{95FBE6C5-5854-4B0A-81F0-0BB95FD473C9}" destId="{2D660946-7F21-4AD1-B5EC-B485779B2182}" srcOrd="0" destOrd="0" parTransId="{F77DB0D0-EBD9-4363-88FD-2B590064360B}" sibTransId="{E8C1141F-C7C5-4790-ADFB-BE653C25207A}"/>
    <dgm:cxn modelId="{8EA5A584-ED7F-4837-B14D-66D19B52AF5C}" srcId="{95FBE6C5-5854-4B0A-81F0-0BB95FD473C9}" destId="{E05D029F-552E-4913-9E4D-24DF846B352A}" srcOrd="6" destOrd="0" parTransId="{B619AE1A-8E33-4DC9-A192-3E706E726014}" sibTransId="{2993316A-0A33-44B4-9ACE-9E41112BB1CE}"/>
    <dgm:cxn modelId="{3E9A7C86-F1E0-4EA0-93A6-902DDCA97542}" type="presOf" srcId="{741946EB-EACB-4082-9F64-C560B585AFB6}" destId="{E56A2702-E374-4149-B67E-FFA066DB89AC}" srcOrd="0" destOrd="0" presId="urn:microsoft.com/office/officeart/2008/layout/LinedList"/>
    <dgm:cxn modelId="{D8E5258E-2493-40B8-8618-363819913271}" type="presOf" srcId="{5574FE87-5810-477C-A27F-4A1D221B368B}" destId="{1B70C81E-E220-4FAB-B65B-4E6686523F77}" srcOrd="0" destOrd="0" presId="urn:microsoft.com/office/officeart/2008/layout/LinedList"/>
    <dgm:cxn modelId="{405C9C8F-7BA7-41ED-A2C1-7CA7BB255CAC}" type="presOf" srcId="{801598B0-45D1-4886-8348-7838D2F2AAFD}" destId="{7E7CCD4A-0FBF-4E6A-AB99-EFC787CDC8A3}" srcOrd="0" destOrd="0" presId="urn:microsoft.com/office/officeart/2008/layout/LinedList"/>
    <dgm:cxn modelId="{57689792-F39B-403D-92F4-186758355D0B}" srcId="{95FBE6C5-5854-4B0A-81F0-0BB95FD473C9}" destId="{B61A2C25-D65B-48CE-8FD3-6596608E257F}" srcOrd="13" destOrd="0" parTransId="{674D6EDC-8565-4ECC-969B-FE4C166773B1}" sibTransId="{AE3B00F0-D1D7-4FF8-8D64-862475F999A0}"/>
    <dgm:cxn modelId="{64C0C694-BFF1-46D1-A88C-46A9665742C0}" srcId="{95FBE6C5-5854-4B0A-81F0-0BB95FD473C9}" destId="{54E551F5-0A49-4F8C-B554-943153B4A8F9}" srcOrd="5" destOrd="0" parTransId="{D521E062-DD7D-4FB8-AE1A-46C886AEB8F1}" sibTransId="{C02AD659-1A64-4C26-94C7-68C9FA6F6148}"/>
    <dgm:cxn modelId="{DDA4219C-6F7E-4F5E-AFD9-41BE9F71AF22}" srcId="{95FBE6C5-5854-4B0A-81F0-0BB95FD473C9}" destId="{9509D823-68A9-4BC0-ADAF-4815AD902108}" srcOrd="10" destOrd="0" parTransId="{544B9DCD-8A2F-4F60-9BD9-333BFA0AABFE}" sibTransId="{5ADB65E5-6C03-4981-9E38-EA557D36211C}"/>
    <dgm:cxn modelId="{EAABF49D-7EF7-4BF2-90C6-A3F84C6CADB0}" type="presOf" srcId="{7583B3CE-BC3B-472F-BA93-85636FD21D65}" destId="{C7EDA8D8-3FFC-4DAE-B93C-6E20B7833C29}" srcOrd="0" destOrd="0" presId="urn:microsoft.com/office/officeart/2008/layout/LinedList"/>
    <dgm:cxn modelId="{19BE95A3-6B6C-4204-B716-1BE5987FF191}" type="presOf" srcId="{B61A2C25-D65B-48CE-8FD3-6596608E257F}" destId="{64E53170-560C-4E57-95B2-39CF544E4D2F}" srcOrd="0" destOrd="0" presId="urn:microsoft.com/office/officeart/2008/layout/LinedList"/>
    <dgm:cxn modelId="{D4A343A9-1462-4478-88C1-24DAC07A682E}" type="presOf" srcId="{58A5F18E-80CF-4660-BAE7-BE2FA63FCEEC}" destId="{E9283FDA-E94A-49CA-BB8E-D291C8C93859}" srcOrd="0" destOrd="0" presId="urn:microsoft.com/office/officeart/2008/layout/LinedList"/>
    <dgm:cxn modelId="{EB8318C5-F568-49C9-B27D-FC974A940A05}" srcId="{95FBE6C5-5854-4B0A-81F0-0BB95FD473C9}" destId="{D4B00DFF-3B08-474A-BB41-8630789AFAF1}" srcOrd="7" destOrd="0" parTransId="{69D40BD4-EA64-4DD0-A8AD-0C475128AA6F}" sibTransId="{DAAA5C2E-F087-42EA-B72A-363BCE2DC301}"/>
    <dgm:cxn modelId="{1FF87EDB-2AC4-42BF-B3F0-FCB4AE09293A}" srcId="{95FBE6C5-5854-4B0A-81F0-0BB95FD473C9}" destId="{58A5F18E-80CF-4660-BAE7-BE2FA63FCEEC}" srcOrd="8" destOrd="0" parTransId="{641DE8BA-0DEA-4097-A467-E88ADEE299DD}" sibTransId="{FB872E1A-8A6C-45AA-9F4B-F23E669317B3}"/>
    <dgm:cxn modelId="{288DD6E2-1482-4DC1-86BE-CFD4FB52C008}" srcId="{95FBE6C5-5854-4B0A-81F0-0BB95FD473C9}" destId="{F9704EF0-0B56-4DDD-A081-C690081C52F6}" srcOrd="4" destOrd="0" parTransId="{DF18E7BC-DE91-4188-8496-A5B2FB5760DC}" sibTransId="{D14E599C-314C-49FF-8BEF-EF67BA2DFA64}"/>
    <dgm:cxn modelId="{A3434EFC-AE3F-4416-A2A7-640CF7C32F18}" srcId="{95FBE6C5-5854-4B0A-81F0-0BB95FD473C9}" destId="{7583B3CE-BC3B-472F-BA93-85636FD21D65}" srcOrd="3" destOrd="0" parTransId="{9C9DE520-54D3-4EFC-AABF-509F35DCECFD}" sibTransId="{AB5C7DDE-A00A-4DC2-A2D6-9C712D42CEB0}"/>
    <dgm:cxn modelId="{447260CE-F1CA-42A7-96A0-D301630F65A1}" type="presParOf" srcId="{859D0C72-9E15-4FC0-9BF4-B0EF3199AF88}" destId="{C6F6EDF5-C737-49B7-A42A-56BB27ABF64A}" srcOrd="0" destOrd="0" presId="urn:microsoft.com/office/officeart/2008/layout/LinedList"/>
    <dgm:cxn modelId="{BB3F670D-78EA-4A95-BE3A-92A01DC06934}" type="presParOf" srcId="{859D0C72-9E15-4FC0-9BF4-B0EF3199AF88}" destId="{38690A64-09F2-450A-BDD7-C17ADE892565}" srcOrd="1" destOrd="0" presId="urn:microsoft.com/office/officeart/2008/layout/LinedList"/>
    <dgm:cxn modelId="{C68A6BA2-0E65-41AA-B770-132D30C1358D}" type="presParOf" srcId="{38690A64-09F2-450A-BDD7-C17ADE892565}" destId="{974891F4-9C74-4EB1-A4B3-D0600AA43219}" srcOrd="0" destOrd="0" presId="urn:microsoft.com/office/officeart/2008/layout/LinedList"/>
    <dgm:cxn modelId="{82B034D2-7AB7-4866-A072-B1115413AACE}" type="presParOf" srcId="{38690A64-09F2-450A-BDD7-C17ADE892565}" destId="{AA00F048-3C55-408C-BDC0-55FDDF3B5A05}" srcOrd="1" destOrd="0" presId="urn:microsoft.com/office/officeart/2008/layout/LinedList"/>
    <dgm:cxn modelId="{A96A78B6-715B-49D2-8C1C-24EA7C766358}" type="presParOf" srcId="{859D0C72-9E15-4FC0-9BF4-B0EF3199AF88}" destId="{9B137951-94E5-4FE4-A8DB-D8FCFB5E5B9B}" srcOrd="2" destOrd="0" presId="urn:microsoft.com/office/officeart/2008/layout/LinedList"/>
    <dgm:cxn modelId="{CC1293DC-59EB-488B-9CEE-2CB48EE9BA2C}" type="presParOf" srcId="{859D0C72-9E15-4FC0-9BF4-B0EF3199AF88}" destId="{848791B9-DF1C-49D4-ABDA-1D277EE58ED9}" srcOrd="3" destOrd="0" presId="urn:microsoft.com/office/officeart/2008/layout/LinedList"/>
    <dgm:cxn modelId="{11AA2DC7-1EB4-46EB-B3DD-D134074DBD05}" type="presParOf" srcId="{848791B9-DF1C-49D4-ABDA-1D277EE58ED9}" destId="{84EBFAC9-5BD7-48C3-8F0D-353BC9F07C1D}" srcOrd="0" destOrd="0" presId="urn:microsoft.com/office/officeart/2008/layout/LinedList"/>
    <dgm:cxn modelId="{99442F1A-FC47-46EE-8C4E-17934C33BC77}" type="presParOf" srcId="{848791B9-DF1C-49D4-ABDA-1D277EE58ED9}" destId="{B0C6C9B9-DD6F-46F5-84D0-DA5E669D56DD}" srcOrd="1" destOrd="0" presId="urn:microsoft.com/office/officeart/2008/layout/LinedList"/>
    <dgm:cxn modelId="{AE60A7B9-4AB4-4806-8C1B-962EBC7326E6}" type="presParOf" srcId="{859D0C72-9E15-4FC0-9BF4-B0EF3199AF88}" destId="{1EBE3240-D17F-4D0E-8EDC-4CA98A55A207}" srcOrd="4" destOrd="0" presId="urn:microsoft.com/office/officeart/2008/layout/LinedList"/>
    <dgm:cxn modelId="{4DB19C90-089A-426F-9822-CDF0C27586DD}" type="presParOf" srcId="{859D0C72-9E15-4FC0-9BF4-B0EF3199AF88}" destId="{F9A29A10-98AF-42D8-9AFE-EB7E29ABA4B3}" srcOrd="5" destOrd="0" presId="urn:microsoft.com/office/officeart/2008/layout/LinedList"/>
    <dgm:cxn modelId="{3F3E5224-2E46-4FC8-9370-E0A382B13BA0}" type="presParOf" srcId="{F9A29A10-98AF-42D8-9AFE-EB7E29ABA4B3}" destId="{1B70C81E-E220-4FAB-B65B-4E6686523F77}" srcOrd="0" destOrd="0" presId="urn:microsoft.com/office/officeart/2008/layout/LinedList"/>
    <dgm:cxn modelId="{EE8934D0-7440-4755-8A53-AA82543DAE17}" type="presParOf" srcId="{F9A29A10-98AF-42D8-9AFE-EB7E29ABA4B3}" destId="{B728C9CB-35EC-4C19-AEEA-3AF6C7044995}" srcOrd="1" destOrd="0" presId="urn:microsoft.com/office/officeart/2008/layout/LinedList"/>
    <dgm:cxn modelId="{E92C6D7B-CAEF-4409-A0D2-FC8E18835DDC}" type="presParOf" srcId="{859D0C72-9E15-4FC0-9BF4-B0EF3199AF88}" destId="{13A69CD4-F888-4AA1-9E55-AC342A783042}" srcOrd="6" destOrd="0" presId="urn:microsoft.com/office/officeart/2008/layout/LinedList"/>
    <dgm:cxn modelId="{D1E2E6F2-87B1-495B-8B29-B3BB0B5B98F2}" type="presParOf" srcId="{859D0C72-9E15-4FC0-9BF4-B0EF3199AF88}" destId="{0E9286CB-86E3-4F40-BF35-0C32EBFF48A5}" srcOrd="7" destOrd="0" presId="urn:microsoft.com/office/officeart/2008/layout/LinedList"/>
    <dgm:cxn modelId="{23BC7C16-2ABA-4930-8C9C-283C2F418842}" type="presParOf" srcId="{0E9286CB-86E3-4F40-BF35-0C32EBFF48A5}" destId="{C7EDA8D8-3FFC-4DAE-B93C-6E20B7833C29}" srcOrd="0" destOrd="0" presId="urn:microsoft.com/office/officeart/2008/layout/LinedList"/>
    <dgm:cxn modelId="{806D862F-ECF7-4E63-AD6C-AEF4AE3394F7}" type="presParOf" srcId="{0E9286CB-86E3-4F40-BF35-0C32EBFF48A5}" destId="{F44EBF2E-D4BE-40A1-B706-614265DD0094}" srcOrd="1" destOrd="0" presId="urn:microsoft.com/office/officeart/2008/layout/LinedList"/>
    <dgm:cxn modelId="{56EE97F2-8807-4408-8BDB-2F041AF0CB68}" type="presParOf" srcId="{859D0C72-9E15-4FC0-9BF4-B0EF3199AF88}" destId="{55809B42-0F6B-4AA0-BE56-CC425450F2E3}" srcOrd="8" destOrd="0" presId="urn:microsoft.com/office/officeart/2008/layout/LinedList"/>
    <dgm:cxn modelId="{8B3B72ED-5A56-442C-8C4E-3EFEC4052076}" type="presParOf" srcId="{859D0C72-9E15-4FC0-9BF4-B0EF3199AF88}" destId="{8FBC24F5-7344-497B-B400-07C6DB739377}" srcOrd="9" destOrd="0" presId="urn:microsoft.com/office/officeart/2008/layout/LinedList"/>
    <dgm:cxn modelId="{93BCD5CD-2C50-48A6-8741-D7FC646544AC}" type="presParOf" srcId="{8FBC24F5-7344-497B-B400-07C6DB739377}" destId="{BD28FE55-8F97-4111-BF21-7CAD7EFB1365}" srcOrd="0" destOrd="0" presId="urn:microsoft.com/office/officeart/2008/layout/LinedList"/>
    <dgm:cxn modelId="{B60E28A5-D7E0-4573-B73F-43839658A10E}" type="presParOf" srcId="{8FBC24F5-7344-497B-B400-07C6DB739377}" destId="{A71C42A9-F036-4388-806B-F7336BB1494C}" srcOrd="1" destOrd="0" presId="urn:microsoft.com/office/officeart/2008/layout/LinedList"/>
    <dgm:cxn modelId="{FFB27D85-A03B-4BCA-903B-45758624D2BC}" type="presParOf" srcId="{859D0C72-9E15-4FC0-9BF4-B0EF3199AF88}" destId="{6F101AD1-23D1-459B-87F6-ADFCF6BDFA0D}" srcOrd="10" destOrd="0" presId="urn:microsoft.com/office/officeart/2008/layout/LinedList"/>
    <dgm:cxn modelId="{238EE641-FB88-47AE-9666-531A3E4D55FD}" type="presParOf" srcId="{859D0C72-9E15-4FC0-9BF4-B0EF3199AF88}" destId="{9AE3C3D7-DB87-4DA9-9DB3-6D787D9DA0DF}" srcOrd="11" destOrd="0" presId="urn:microsoft.com/office/officeart/2008/layout/LinedList"/>
    <dgm:cxn modelId="{D5365778-552F-472E-9A9F-5290788B667D}" type="presParOf" srcId="{9AE3C3D7-DB87-4DA9-9DB3-6D787D9DA0DF}" destId="{69E2C4B4-0CD2-4CAA-ADE0-4C0333B5C015}" srcOrd="0" destOrd="0" presId="urn:microsoft.com/office/officeart/2008/layout/LinedList"/>
    <dgm:cxn modelId="{05BAC193-2535-4E76-8E7A-0B538568FCA4}" type="presParOf" srcId="{9AE3C3D7-DB87-4DA9-9DB3-6D787D9DA0DF}" destId="{434AB213-073A-4F13-95A5-8AB7CAC81969}" srcOrd="1" destOrd="0" presId="urn:microsoft.com/office/officeart/2008/layout/LinedList"/>
    <dgm:cxn modelId="{2C7A10BF-AB84-4E4A-AB1A-0C41FC29E471}" type="presParOf" srcId="{859D0C72-9E15-4FC0-9BF4-B0EF3199AF88}" destId="{7ADE68C9-F790-41F5-B028-F8B5732BF031}" srcOrd="12" destOrd="0" presId="urn:microsoft.com/office/officeart/2008/layout/LinedList"/>
    <dgm:cxn modelId="{D9F42AB2-CD4A-40FD-85D7-8BBDEFD4B2AC}" type="presParOf" srcId="{859D0C72-9E15-4FC0-9BF4-B0EF3199AF88}" destId="{1792DDA9-8646-4A41-95C4-4643ABD79AA3}" srcOrd="13" destOrd="0" presId="urn:microsoft.com/office/officeart/2008/layout/LinedList"/>
    <dgm:cxn modelId="{315D639B-9307-43E4-A0A2-D54DB924D4F2}" type="presParOf" srcId="{1792DDA9-8646-4A41-95C4-4643ABD79AA3}" destId="{B039B57D-DA9C-4E11-953D-6D903DCDF28C}" srcOrd="0" destOrd="0" presId="urn:microsoft.com/office/officeart/2008/layout/LinedList"/>
    <dgm:cxn modelId="{C22FAC46-2137-4789-B382-901FD88B8C9C}" type="presParOf" srcId="{1792DDA9-8646-4A41-95C4-4643ABD79AA3}" destId="{BE662E52-5DD6-4373-A4F0-EC23FCA26928}" srcOrd="1" destOrd="0" presId="urn:microsoft.com/office/officeart/2008/layout/LinedList"/>
    <dgm:cxn modelId="{183F16FF-60FD-433F-83A5-6090507BBD40}" type="presParOf" srcId="{859D0C72-9E15-4FC0-9BF4-B0EF3199AF88}" destId="{5B151319-1721-490D-A366-3D4BE395E80B}" srcOrd="14" destOrd="0" presId="urn:microsoft.com/office/officeart/2008/layout/LinedList"/>
    <dgm:cxn modelId="{C38C570D-F77B-4EF4-BEFA-394A3532B905}" type="presParOf" srcId="{859D0C72-9E15-4FC0-9BF4-B0EF3199AF88}" destId="{25491841-0EDA-4A35-B31E-9ACE6BFCC5EE}" srcOrd="15" destOrd="0" presId="urn:microsoft.com/office/officeart/2008/layout/LinedList"/>
    <dgm:cxn modelId="{07C56C86-B12D-4F94-845C-7D798F4EC638}" type="presParOf" srcId="{25491841-0EDA-4A35-B31E-9ACE6BFCC5EE}" destId="{5A0744FB-13C0-4A23-B9A2-845CDC97D378}" srcOrd="0" destOrd="0" presId="urn:microsoft.com/office/officeart/2008/layout/LinedList"/>
    <dgm:cxn modelId="{F5F73278-5AC2-44E9-8B4D-C44ECE606DB1}" type="presParOf" srcId="{25491841-0EDA-4A35-B31E-9ACE6BFCC5EE}" destId="{AC781286-C5F4-4288-82D9-69FF2458025B}" srcOrd="1" destOrd="0" presId="urn:microsoft.com/office/officeart/2008/layout/LinedList"/>
    <dgm:cxn modelId="{0239A445-8C36-4FB0-BBB4-DD8659A0F30B}" type="presParOf" srcId="{859D0C72-9E15-4FC0-9BF4-B0EF3199AF88}" destId="{6EF1DC57-3DB5-4355-9109-16401FFE882D}" srcOrd="16" destOrd="0" presId="urn:microsoft.com/office/officeart/2008/layout/LinedList"/>
    <dgm:cxn modelId="{65FBB0AD-B355-4D62-8240-9B8DB5BCB274}" type="presParOf" srcId="{859D0C72-9E15-4FC0-9BF4-B0EF3199AF88}" destId="{CC377B47-B493-42EF-8C3A-F27A5DDF0D61}" srcOrd="17" destOrd="0" presId="urn:microsoft.com/office/officeart/2008/layout/LinedList"/>
    <dgm:cxn modelId="{687ECAA3-44F1-446A-A56D-AECA842A61E6}" type="presParOf" srcId="{CC377B47-B493-42EF-8C3A-F27A5DDF0D61}" destId="{E9283FDA-E94A-49CA-BB8E-D291C8C93859}" srcOrd="0" destOrd="0" presId="urn:microsoft.com/office/officeart/2008/layout/LinedList"/>
    <dgm:cxn modelId="{34ABD616-F539-4E59-A72F-59A7BEC1D7F5}" type="presParOf" srcId="{CC377B47-B493-42EF-8C3A-F27A5DDF0D61}" destId="{707447BF-D001-411D-8653-7AB91E941628}" srcOrd="1" destOrd="0" presId="urn:microsoft.com/office/officeart/2008/layout/LinedList"/>
    <dgm:cxn modelId="{11209E90-8F0C-42BB-BBD5-154A11BBD137}" type="presParOf" srcId="{859D0C72-9E15-4FC0-9BF4-B0EF3199AF88}" destId="{580F5489-6360-4869-92CB-67277049D8B9}" srcOrd="18" destOrd="0" presId="urn:microsoft.com/office/officeart/2008/layout/LinedList"/>
    <dgm:cxn modelId="{370564EA-19AE-413B-B164-E9C0AFF62DE4}" type="presParOf" srcId="{859D0C72-9E15-4FC0-9BF4-B0EF3199AF88}" destId="{EE5DD898-0382-4811-BB50-D1498592C57B}" srcOrd="19" destOrd="0" presId="urn:microsoft.com/office/officeart/2008/layout/LinedList"/>
    <dgm:cxn modelId="{CB376BE0-F50E-459F-B0B1-BFBE65D19B9F}" type="presParOf" srcId="{EE5DD898-0382-4811-BB50-D1498592C57B}" destId="{E56A2702-E374-4149-B67E-FFA066DB89AC}" srcOrd="0" destOrd="0" presId="urn:microsoft.com/office/officeart/2008/layout/LinedList"/>
    <dgm:cxn modelId="{9B19C774-C507-4334-8F4C-6649A027F384}" type="presParOf" srcId="{EE5DD898-0382-4811-BB50-D1498592C57B}" destId="{CD831B16-65C6-47E0-96B3-2CC573B2E266}" srcOrd="1" destOrd="0" presId="urn:microsoft.com/office/officeart/2008/layout/LinedList"/>
    <dgm:cxn modelId="{9C3EBF13-D3DA-4F9D-A6F0-0F29E5163E91}" type="presParOf" srcId="{859D0C72-9E15-4FC0-9BF4-B0EF3199AF88}" destId="{26F84B27-98C7-489D-B5C3-8B58D589DC73}" srcOrd="20" destOrd="0" presId="urn:microsoft.com/office/officeart/2008/layout/LinedList"/>
    <dgm:cxn modelId="{4988225F-D011-42F8-B211-60C91532EF14}" type="presParOf" srcId="{859D0C72-9E15-4FC0-9BF4-B0EF3199AF88}" destId="{8BF703CB-175F-4CCF-A9A7-779563E832BC}" srcOrd="21" destOrd="0" presId="urn:microsoft.com/office/officeart/2008/layout/LinedList"/>
    <dgm:cxn modelId="{81170406-D48C-4AA7-B3DB-B9B838DF2152}" type="presParOf" srcId="{8BF703CB-175F-4CCF-A9A7-779563E832BC}" destId="{9C09AC8F-D655-4AC1-B613-A9CD0C096F4B}" srcOrd="0" destOrd="0" presId="urn:microsoft.com/office/officeart/2008/layout/LinedList"/>
    <dgm:cxn modelId="{68FF5F6A-EF1B-4D46-B144-32749F10D3D9}" type="presParOf" srcId="{8BF703CB-175F-4CCF-A9A7-779563E832BC}" destId="{3BF61ABD-D657-451B-9081-103485C017E7}" srcOrd="1" destOrd="0" presId="urn:microsoft.com/office/officeart/2008/layout/LinedList"/>
    <dgm:cxn modelId="{348AF9B0-A521-42C2-9219-06E5F0ED4B46}" type="presParOf" srcId="{859D0C72-9E15-4FC0-9BF4-B0EF3199AF88}" destId="{231AC125-DB61-490F-A6D4-0F4E86414AEF}" srcOrd="22" destOrd="0" presId="urn:microsoft.com/office/officeart/2008/layout/LinedList"/>
    <dgm:cxn modelId="{6EE3EAB4-9448-4CF5-83EE-C528C912B338}" type="presParOf" srcId="{859D0C72-9E15-4FC0-9BF4-B0EF3199AF88}" destId="{69FB0B8B-ABE9-486D-9345-CBEAC54A0895}" srcOrd="23" destOrd="0" presId="urn:microsoft.com/office/officeart/2008/layout/LinedList"/>
    <dgm:cxn modelId="{8826AC24-ECD7-4B2D-9DDD-EF3A80AB1D15}" type="presParOf" srcId="{69FB0B8B-ABE9-486D-9345-CBEAC54A0895}" destId="{0814093D-B6B6-4190-8CD0-45D2D9142E19}" srcOrd="0" destOrd="0" presId="urn:microsoft.com/office/officeart/2008/layout/LinedList"/>
    <dgm:cxn modelId="{D95F969F-77F1-4E92-A081-D350DA2AFCD0}" type="presParOf" srcId="{69FB0B8B-ABE9-486D-9345-CBEAC54A0895}" destId="{F04B206E-26ED-4D42-A0E3-AEA2BCBBB056}" srcOrd="1" destOrd="0" presId="urn:microsoft.com/office/officeart/2008/layout/LinedList"/>
    <dgm:cxn modelId="{3DCC531D-010F-4669-A8E6-87D509A5224B}" type="presParOf" srcId="{859D0C72-9E15-4FC0-9BF4-B0EF3199AF88}" destId="{5ACFB068-EEB1-4F4D-BC36-9A20E7D2000D}" srcOrd="24" destOrd="0" presId="urn:microsoft.com/office/officeart/2008/layout/LinedList"/>
    <dgm:cxn modelId="{E9A7BC55-19C4-4C7D-9DFA-D0FB0CA608CA}" type="presParOf" srcId="{859D0C72-9E15-4FC0-9BF4-B0EF3199AF88}" destId="{4B20811B-CD3D-4A8B-8EA7-E32AD5F97D0E}" srcOrd="25" destOrd="0" presId="urn:microsoft.com/office/officeart/2008/layout/LinedList"/>
    <dgm:cxn modelId="{7F7AEB63-BE59-4FCA-8D15-58E7BBBB903C}" type="presParOf" srcId="{4B20811B-CD3D-4A8B-8EA7-E32AD5F97D0E}" destId="{7E7CCD4A-0FBF-4E6A-AB99-EFC787CDC8A3}" srcOrd="0" destOrd="0" presId="urn:microsoft.com/office/officeart/2008/layout/LinedList"/>
    <dgm:cxn modelId="{D758CA2E-9BC1-4EA1-8432-4A8CEB9BFE5F}" type="presParOf" srcId="{4B20811B-CD3D-4A8B-8EA7-E32AD5F97D0E}" destId="{3461ED52-A341-4B96-942A-3AFE5EF45A2F}" srcOrd="1" destOrd="0" presId="urn:microsoft.com/office/officeart/2008/layout/LinedList"/>
    <dgm:cxn modelId="{9D80A63D-9C9F-42F6-AC41-128E9CDCCF69}" type="presParOf" srcId="{859D0C72-9E15-4FC0-9BF4-B0EF3199AF88}" destId="{0D745AD3-C3F4-40EA-B066-16B3E8CA8733}" srcOrd="26" destOrd="0" presId="urn:microsoft.com/office/officeart/2008/layout/LinedList"/>
    <dgm:cxn modelId="{6329DAB3-4A32-4E74-AD1A-9C23EDE5F794}" type="presParOf" srcId="{859D0C72-9E15-4FC0-9BF4-B0EF3199AF88}" destId="{9AFE2202-B223-4891-9CD1-19CB2A694EA6}" srcOrd="27" destOrd="0" presId="urn:microsoft.com/office/officeart/2008/layout/LinedList"/>
    <dgm:cxn modelId="{4D8159E3-4BD8-4449-982F-56D02D6E0CBA}" type="presParOf" srcId="{9AFE2202-B223-4891-9CD1-19CB2A694EA6}" destId="{64E53170-560C-4E57-95B2-39CF544E4D2F}" srcOrd="0" destOrd="0" presId="urn:microsoft.com/office/officeart/2008/layout/LinedList"/>
    <dgm:cxn modelId="{E2788975-B998-4DF5-91C8-726AE52630D4}" type="presParOf" srcId="{9AFE2202-B223-4891-9CD1-19CB2A694EA6}" destId="{FC3A20B0-3D84-4EA4-A423-7E90A9E863C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6EDF5-C737-49B7-A42A-56BB27ABF64A}">
      <dsp:nvSpPr>
        <dsp:cNvPr id="0" name=""/>
        <dsp:cNvSpPr/>
      </dsp:nvSpPr>
      <dsp:spPr>
        <a:xfrm>
          <a:off x="0" y="766"/>
          <a:ext cx="120427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891F4-9C74-4EB1-A4B3-D0600AA43219}">
      <dsp:nvSpPr>
        <dsp:cNvPr id="0" name=""/>
        <dsp:cNvSpPr/>
      </dsp:nvSpPr>
      <dsp:spPr>
        <a:xfrm>
          <a:off x="0" y="766"/>
          <a:ext cx="12042710" cy="44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t>Fayeza Ahmed, Ph.D. </a:t>
          </a:r>
          <a:r>
            <a:rPr lang="en-US" sz="1200" b="0" i="0" kern="1200"/>
            <a:t>(University of Georgia, 2011). Assistant Professor. Adult and geriatric neuropsychology, health factors/behaviors and risk for cognitive decline, dementia caregiver stress, and wellness/aging in place.</a:t>
          </a:r>
          <a:endParaRPr lang="en-US" sz="1200" kern="1200"/>
        </a:p>
      </dsp:txBody>
      <dsp:txXfrm>
        <a:off x="0" y="766"/>
        <a:ext cx="12042710" cy="448426"/>
      </dsp:txXfrm>
    </dsp:sp>
    <dsp:sp modelId="{9B137951-94E5-4FE4-A8DB-D8FCFB5E5B9B}">
      <dsp:nvSpPr>
        <dsp:cNvPr id="0" name=""/>
        <dsp:cNvSpPr/>
      </dsp:nvSpPr>
      <dsp:spPr>
        <a:xfrm>
          <a:off x="0" y="449192"/>
          <a:ext cx="120427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EBFAC9-5BD7-48C3-8F0D-353BC9F07C1D}">
      <dsp:nvSpPr>
        <dsp:cNvPr id="0" name=""/>
        <dsp:cNvSpPr/>
      </dsp:nvSpPr>
      <dsp:spPr>
        <a:xfrm>
          <a:off x="0" y="449192"/>
          <a:ext cx="12042710" cy="44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t>Jennifer B. Blossom, Ph.D. </a:t>
          </a:r>
          <a:r>
            <a:rPr lang="en-US" sz="1200" b="0" i="0" kern="1200"/>
            <a:t>(University of Kansas, 2018) Assistant Professor. Mental health service delivery, efficiency, and access, implementation science, yourth depression, anxiety, and suicide prevention.</a:t>
          </a:r>
          <a:endParaRPr lang="en-US" sz="1200" kern="1200"/>
        </a:p>
      </dsp:txBody>
      <dsp:txXfrm>
        <a:off x="0" y="449192"/>
        <a:ext cx="12042710" cy="448426"/>
      </dsp:txXfrm>
    </dsp:sp>
    <dsp:sp modelId="{1EBE3240-D17F-4D0E-8EDC-4CA98A55A207}">
      <dsp:nvSpPr>
        <dsp:cNvPr id="0" name=""/>
        <dsp:cNvSpPr/>
      </dsp:nvSpPr>
      <dsp:spPr>
        <a:xfrm>
          <a:off x="0" y="897619"/>
          <a:ext cx="120427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70C81E-E220-4FAB-B65B-4E6686523F77}">
      <dsp:nvSpPr>
        <dsp:cNvPr id="0" name=""/>
        <dsp:cNvSpPr/>
      </dsp:nvSpPr>
      <dsp:spPr>
        <a:xfrm>
          <a:off x="0" y="897619"/>
          <a:ext cx="12042710" cy="44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t>Alan B. Cobo-Lewis</a:t>
          </a:r>
          <a:r>
            <a:rPr lang="en-US" sz="1200" b="0" i="0" kern="1200"/>
            <a:t>, </a:t>
          </a:r>
          <a:r>
            <a:rPr lang="en-US" sz="1200" b="1" i="0" kern="1200"/>
            <a:t>Ph.D.</a:t>
          </a:r>
          <a:r>
            <a:rPr lang="en-US" sz="1200" b="0" i="0" kern="1200"/>
            <a:t> (University of Wisconsin, 1992), Associate Professor. Visual perception; language development; statistical and computational methods.</a:t>
          </a:r>
          <a:endParaRPr lang="en-US" sz="1200" kern="1200"/>
        </a:p>
      </dsp:txBody>
      <dsp:txXfrm>
        <a:off x="0" y="897619"/>
        <a:ext cx="12042710" cy="448426"/>
      </dsp:txXfrm>
    </dsp:sp>
    <dsp:sp modelId="{13A69CD4-F888-4AA1-9E55-AC342A783042}">
      <dsp:nvSpPr>
        <dsp:cNvPr id="0" name=""/>
        <dsp:cNvSpPr/>
      </dsp:nvSpPr>
      <dsp:spPr>
        <a:xfrm>
          <a:off x="0" y="1346045"/>
          <a:ext cx="120427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DA8D8-3FFC-4DAE-B93C-6E20B7833C29}">
      <dsp:nvSpPr>
        <dsp:cNvPr id="0" name=""/>
        <dsp:cNvSpPr/>
      </dsp:nvSpPr>
      <dsp:spPr>
        <a:xfrm>
          <a:off x="0" y="1346045"/>
          <a:ext cx="12042710" cy="44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t>Cynthia A. Erdley</a:t>
          </a:r>
          <a:r>
            <a:rPr lang="en-US" sz="1200" b="0" i="0" kern="1200"/>
            <a:t>, </a:t>
          </a:r>
          <a:r>
            <a:rPr lang="en-US" sz="1200" b="1" i="0" kern="1200"/>
            <a:t>Ph.D.</a:t>
          </a:r>
          <a:r>
            <a:rPr lang="en-US" sz="1200" b="0" i="0" kern="1200"/>
            <a:t> (University of Illinois, 1992), Professor. Social cognition, children’s peer relationship experiences and psychological adjustment.</a:t>
          </a:r>
          <a:endParaRPr lang="en-US" sz="1200" kern="1200"/>
        </a:p>
      </dsp:txBody>
      <dsp:txXfrm>
        <a:off x="0" y="1346045"/>
        <a:ext cx="12042710" cy="448426"/>
      </dsp:txXfrm>
    </dsp:sp>
    <dsp:sp modelId="{55809B42-0F6B-4AA0-BE56-CC425450F2E3}">
      <dsp:nvSpPr>
        <dsp:cNvPr id="0" name=""/>
        <dsp:cNvSpPr/>
      </dsp:nvSpPr>
      <dsp:spPr>
        <a:xfrm>
          <a:off x="0" y="1794471"/>
          <a:ext cx="120427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28FE55-8F97-4111-BF21-7CAD7EFB1365}">
      <dsp:nvSpPr>
        <dsp:cNvPr id="0" name=""/>
        <dsp:cNvSpPr/>
      </dsp:nvSpPr>
      <dsp:spPr>
        <a:xfrm>
          <a:off x="0" y="1794471"/>
          <a:ext cx="12042710" cy="44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t>Thane Fremouw</a:t>
          </a:r>
          <a:r>
            <a:rPr lang="en-US" sz="1200" b="0" i="0" kern="1200"/>
            <a:t>, </a:t>
          </a:r>
          <a:r>
            <a:rPr lang="en-US" sz="1200" b="1" i="0" kern="1200"/>
            <a:t>Ph.D.</a:t>
          </a:r>
          <a:r>
            <a:rPr lang="en-US" sz="1200" b="0" i="0" kern="1200"/>
            <a:t> (University of Utah, 1998), Associate Professor and Department Chair. Cognition, brain, &amp; behavior; auditory neurophysiology; auditory perception; neural basis of cognition, learning, and memory.</a:t>
          </a:r>
          <a:endParaRPr lang="en-US" sz="1200" kern="1200"/>
        </a:p>
      </dsp:txBody>
      <dsp:txXfrm>
        <a:off x="0" y="1794471"/>
        <a:ext cx="12042710" cy="448426"/>
      </dsp:txXfrm>
    </dsp:sp>
    <dsp:sp modelId="{6F101AD1-23D1-459B-87F6-ADFCF6BDFA0D}">
      <dsp:nvSpPr>
        <dsp:cNvPr id="0" name=""/>
        <dsp:cNvSpPr/>
      </dsp:nvSpPr>
      <dsp:spPr>
        <a:xfrm>
          <a:off x="0" y="2242897"/>
          <a:ext cx="120427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E2C4B4-0CD2-4CAA-ADE0-4C0333B5C015}">
      <dsp:nvSpPr>
        <dsp:cNvPr id="0" name=""/>
        <dsp:cNvSpPr/>
      </dsp:nvSpPr>
      <dsp:spPr>
        <a:xfrm>
          <a:off x="0" y="2242897"/>
          <a:ext cx="12042710" cy="44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t>Patricia A. Goodhines</a:t>
          </a:r>
          <a:r>
            <a:rPr lang="en-US" sz="1200" b="0" i="0" kern="1200"/>
            <a:t>, </a:t>
          </a:r>
          <a:r>
            <a:rPr lang="en-US" sz="1200" b="1" i="0" kern="1200"/>
            <a:t>Ph.D. </a:t>
          </a:r>
          <a:r>
            <a:rPr lang="en-US" sz="1200" b="0" i="0" kern="1200"/>
            <a:t> (Syracuse University, 2022), Assistant Professor. Health disparities, sleep, substance use.</a:t>
          </a:r>
          <a:endParaRPr lang="en-US" sz="1200" kern="1200"/>
        </a:p>
      </dsp:txBody>
      <dsp:txXfrm>
        <a:off x="0" y="2242897"/>
        <a:ext cx="12042710" cy="448426"/>
      </dsp:txXfrm>
    </dsp:sp>
    <dsp:sp modelId="{7ADE68C9-F790-41F5-B028-F8B5732BF031}">
      <dsp:nvSpPr>
        <dsp:cNvPr id="0" name=""/>
        <dsp:cNvSpPr/>
      </dsp:nvSpPr>
      <dsp:spPr>
        <a:xfrm>
          <a:off x="0" y="2691324"/>
          <a:ext cx="120427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9B57D-DA9C-4E11-953D-6D903DCDF28C}">
      <dsp:nvSpPr>
        <dsp:cNvPr id="0" name=""/>
        <dsp:cNvSpPr/>
      </dsp:nvSpPr>
      <dsp:spPr>
        <a:xfrm>
          <a:off x="0" y="2691324"/>
          <a:ext cx="12042710" cy="44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t>Benjamin Guenther, Ph. D.</a:t>
          </a:r>
          <a:r>
            <a:rPr lang="en-US" sz="1200" b="0" i="0" kern="1200"/>
            <a:t> (University of Georgia, 2011). Lecture, Undergraduate Coordinator. Sensation and perception, visual attention, human-computer interaction.</a:t>
          </a:r>
          <a:endParaRPr lang="en-US" sz="1200" kern="1200"/>
        </a:p>
      </dsp:txBody>
      <dsp:txXfrm>
        <a:off x="0" y="2691324"/>
        <a:ext cx="12042710" cy="448426"/>
      </dsp:txXfrm>
    </dsp:sp>
    <dsp:sp modelId="{5B151319-1721-490D-A366-3D4BE395E80B}">
      <dsp:nvSpPr>
        <dsp:cNvPr id="0" name=""/>
        <dsp:cNvSpPr/>
      </dsp:nvSpPr>
      <dsp:spPr>
        <a:xfrm>
          <a:off x="0" y="3139750"/>
          <a:ext cx="120427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744FB-13C0-4A23-B9A2-845CDC97D378}">
      <dsp:nvSpPr>
        <dsp:cNvPr id="0" name=""/>
        <dsp:cNvSpPr/>
      </dsp:nvSpPr>
      <dsp:spPr>
        <a:xfrm>
          <a:off x="0" y="3139750"/>
          <a:ext cx="12042710" cy="44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t>Jeffrey E. Hecker</a:t>
          </a:r>
          <a:r>
            <a:rPr lang="en-US" sz="1200" b="0" i="0" kern="1200"/>
            <a:t>, </a:t>
          </a:r>
          <a:r>
            <a:rPr lang="en-US" sz="1200" b="1" i="0" kern="1200"/>
            <a:t>Ph.D. </a:t>
          </a:r>
          <a:r>
            <a:rPr lang="en-US" sz="1200" b="0" i="0" kern="1200"/>
            <a:t>(University of Maine, 1986), Professor and Director of Clinical Training. Sexual offending risk assessment; anxiety disorders. Currently serving as Provost and Vice-President for Academic Affairs.</a:t>
          </a:r>
          <a:endParaRPr lang="en-US" sz="1200" kern="1200"/>
        </a:p>
      </dsp:txBody>
      <dsp:txXfrm>
        <a:off x="0" y="3139750"/>
        <a:ext cx="12042710" cy="448426"/>
      </dsp:txXfrm>
    </dsp:sp>
    <dsp:sp modelId="{6EF1DC57-3DB5-4355-9109-16401FFE882D}">
      <dsp:nvSpPr>
        <dsp:cNvPr id="0" name=""/>
        <dsp:cNvSpPr/>
      </dsp:nvSpPr>
      <dsp:spPr>
        <a:xfrm>
          <a:off x="0" y="3588176"/>
          <a:ext cx="120427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283FDA-E94A-49CA-BB8E-D291C8C93859}">
      <dsp:nvSpPr>
        <dsp:cNvPr id="0" name=""/>
        <dsp:cNvSpPr/>
      </dsp:nvSpPr>
      <dsp:spPr>
        <a:xfrm>
          <a:off x="0" y="3588176"/>
          <a:ext cx="12042710" cy="44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t>Jordan P. LaBouff</a:t>
          </a:r>
          <a:r>
            <a:rPr lang="en-US" sz="1200" b="0" i="0" kern="1200"/>
            <a:t>, </a:t>
          </a:r>
          <a:r>
            <a:rPr lang="en-US" sz="1200" b="1" i="0" kern="1200"/>
            <a:t>Ph.D. </a:t>
          </a:r>
          <a:r>
            <a:rPr lang="en-US" sz="1200" b="0" i="0" kern="1200"/>
            <a:t>(Baylor University, 2011) Associate Professor. Social psychology of religion and spirituality, intergroup bias, and humility; pedagogy and research methodology.</a:t>
          </a:r>
          <a:endParaRPr lang="en-US" sz="1200" kern="1200"/>
        </a:p>
      </dsp:txBody>
      <dsp:txXfrm>
        <a:off x="0" y="3588176"/>
        <a:ext cx="12042710" cy="448426"/>
      </dsp:txXfrm>
    </dsp:sp>
    <dsp:sp modelId="{580F5489-6360-4869-92CB-67277049D8B9}">
      <dsp:nvSpPr>
        <dsp:cNvPr id="0" name=""/>
        <dsp:cNvSpPr/>
      </dsp:nvSpPr>
      <dsp:spPr>
        <a:xfrm>
          <a:off x="0" y="4036603"/>
          <a:ext cx="120427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6A2702-E374-4149-B67E-FFA066DB89AC}">
      <dsp:nvSpPr>
        <dsp:cNvPr id="0" name=""/>
        <dsp:cNvSpPr/>
      </dsp:nvSpPr>
      <dsp:spPr>
        <a:xfrm>
          <a:off x="0" y="4036603"/>
          <a:ext cx="12042710" cy="44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t>Rebecca K. MacAulay, Ph.D.</a:t>
          </a:r>
          <a:r>
            <a:rPr lang="en-US" sz="1200" b="0" i="0" kern="1200"/>
            <a:t> (Louisiana State University, 2016). Associate Professor and Graduate Coordinator. Aging, cognition, and emotion regulation across the adult life span, biopsychosocial models of cognitive aging and risk and resiliency for dementia, and neuropsychological assessment and foundations in clinical psychology training.</a:t>
          </a:r>
          <a:endParaRPr lang="en-US" sz="1200" kern="1200"/>
        </a:p>
      </dsp:txBody>
      <dsp:txXfrm>
        <a:off x="0" y="4036603"/>
        <a:ext cx="12042710" cy="448426"/>
      </dsp:txXfrm>
    </dsp:sp>
    <dsp:sp modelId="{26F84B27-98C7-489D-B5C3-8B58D589DC73}">
      <dsp:nvSpPr>
        <dsp:cNvPr id="0" name=""/>
        <dsp:cNvSpPr/>
      </dsp:nvSpPr>
      <dsp:spPr>
        <a:xfrm>
          <a:off x="0" y="4485029"/>
          <a:ext cx="120427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9AC8F-D655-4AC1-B613-A9CD0C096F4B}">
      <dsp:nvSpPr>
        <dsp:cNvPr id="0" name=""/>
        <dsp:cNvSpPr/>
      </dsp:nvSpPr>
      <dsp:spPr>
        <a:xfrm>
          <a:off x="0" y="4485029"/>
          <a:ext cx="12042710" cy="44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t>Shannon McCoy</a:t>
          </a:r>
          <a:r>
            <a:rPr lang="en-US" sz="1200" b="0" i="0" kern="1200"/>
            <a:t>, </a:t>
          </a:r>
          <a:r>
            <a:rPr lang="en-US" sz="1200" b="1" i="0" kern="1200"/>
            <a:t>Ph.D. </a:t>
          </a:r>
          <a:r>
            <a:rPr lang="en-US" sz="1200" b="0" i="0" kern="1200"/>
            <a:t>(University of California, Santa Barbara, 2003), Associate Professor and Psychological Sciences Graduate Coordinator. Social psychological study of the self, social identity, and social stigma.</a:t>
          </a:r>
          <a:endParaRPr lang="en-US" sz="1200" kern="1200"/>
        </a:p>
      </dsp:txBody>
      <dsp:txXfrm>
        <a:off x="0" y="4485029"/>
        <a:ext cx="12042710" cy="448426"/>
      </dsp:txXfrm>
    </dsp:sp>
    <dsp:sp modelId="{231AC125-DB61-490F-A6D4-0F4E86414AEF}">
      <dsp:nvSpPr>
        <dsp:cNvPr id="0" name=""/>
        <dsp:cNvSpPr/>
      </dsp:nvSpPr>
      <dsp:spPr>
        <a:xfrm>
          <a:off x="0" y="4933455"/>
          <a:ext cx="120427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4093D-B6B6-4190-8CD0-45D2D9142E19}">
      <dsp:nvSpPr>
        <dsp:cNvPr id="0" name=""/>
        <dsp:cNvSpPr/>
      </dsp:nvSpPr>
      <dsp:spPr>
        <a:xfrm>
          <a:off x="0" y="4933455"/>
          <a:ext cx="12042710" cy="44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t>Douglas W. Nangle</a:t>
          </a:r>
          <a:r>
            <a:rPr lang="en-US" sz="1200" b="0" i="0" kern="1200"/>
            <a:t>,</a:t>
          </a:r>
          <a:r>
            <a:rPr lang="en-US" sz="1200" b="1" i="0" kern="1200"/>
            <a:t> Ph.D. </a:t>
          </a:r>
          <a:r>
            <a:rPr lang="en-US" sz="1200" b="0" i="0" kern="1200"/>
            <a:t>(West Virginia University, 1993), Professor. Child and adolescent peer relations; close relationships and psychological adjustment; social skills assessment and intervention.</a:t>
          </a:r>
          <a:endParaRPr lang="en-US" sz="1200" kern="1200"/>
        </a:p>
      </dsp:txBody>
      <dsp:txXfrm>
        <a:off x="0" y="4933455"/>
        <a:ext cx="12042710" cy="448426"/>
      </dsp:txXfrm>
    </dsp:sp>
    <dsp:sp modelId="{5ACFB068-EEB1-4F4D-BC36-9A20E7D2000D}">
      <dsp:nvSpPr>
        <dsp:cNvPr id="0" name=""/>
        <dsp:cNvSpPr/>
      </dsp:nvSpPr>
      <dsp:spPr>
        <a:xfrm>
          <a:off x="0" y="5381881"/>
          <a:ext cx="120427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CCD4A-0FBF-4E6A-AB99-EFC787CDC8A3}">
      <dsp:nvSpPr>
        <dsp:cNvPr id="0" name=""/>
        <dsp:cNvSpPr/>
      </dsp:nvSpPr>
      <dsp:spPr>
        <a:xfrm>
          <a:off x="0" y="5381881"/>
          <a:ext cx="12042710" cy="44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t>Michael A. Robbins</a:t>
          </a:r>
          <a:r>
            <a:rPr lang="en-US" sz="1200" b="0" i="0" kern="1200"/>
            <a:t>, </a:t>
          </a:r>
          <a:r>
            <a:rPr lang="en-US" sz="1200" b="1" i="0" kern="1200"/>
            <a:t>Ph.D. </a:t>
          </a:r>
          <a:r>
            <a:rPr lang="en-US" sz="1200" b="0" i="0" kern="1200"/>
            <a:t>(University of Maine, 1985), Research Associate Professor. Biopsychosocial correlates of cognitive aging.</a:t>
          </a:r>
          <a:endParaRPr lang="en-US" sz="1200" kern="1200"/>
        </a:p>
      </dsp:txBody>
      <dsp:txXfrm>
        <a:off x="0" y="5381881"/>
        <a:ext cx="12042710" cy="448426"/>
      </dsp:txXfrm>
    </dsp:sp>
    <dsp:sp modelId="{0D745AD3-C3F4-40EA-B066-16B3E8CA8733}">
      <dsp:nvSpPr>
        <dsp:cNvPr id="0" name=""/>
        <dsp:cNvSpPr/>
      </dsp:nvSpPr>
      <dsp:spPr>
        <a:xfrm>
          <a:off x="0" y="5830308"/>
          <a:ext cx="120427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E53170-560C-4E57-95B2-39CF544E4D2F}">
      <dsp:nvSpPr>
        <dsp:cNvPr id="0" name=""/>
        <dsp:cNvSpPr/>
      </dsp:nvSpPr>
      <dsp:spPr>
        <a:xfrm>
          <a:off x="0" y="5830308"/>
          <a:ext cx="12042710" cy="44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dirty="0"/>
            <a:t>Rebecca Schwartz-Mette, Ph.D.</a:t>
          </a:r>
          <a:r>
            <a:rPr lang="en-US" sz="1200" b="0" i="0" kern="1200" dirty="0"/>
            <a:t> (University of Missouri, 2013). Associate Professor. Psychopathology and peer relationships in adolescence; interpersonal theories of depression; ethics and graduate training in clinical psychology.</a:t>
          </a:r>
          <a:endParaRPr lang="en-US" sz="1200" kern="1200" dirty="0"/>
        </a:p>
      </dsp:txBody>
      <dsp:txXfrm>
        <a:off x="0" y="5830308"/>
        <a:ext cx="12042710" cy="44842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E14E6-55BF-4AEE-88A4-CB6FAF2F5E4A}"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A269F-0D05-4329-86E4-EF3DE4C390C2}" type="slidenum">
              <a:rPr lang="en-US" smtClean="0"/>
              <a:t>‹#›</a:t>
            </a:fld>
            <a:endParaRPr lang="en-US"/>
          </a:p>
        </p:txBody>
      </p:sp>
    </p:spTree>
    <p:extLst>
      <p:ext uri="{BB962C8B-B14F-4D97-AF65-F5344CB8AC3E}">
        <p14:creationId xmlns:p14="http://schemas.microsoft.com/office/powerpoint/2010/main" val="42499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BA269F-0D05-4329-86E4-EF3DE4C390C2}" type="slidenum">
              <a:rPr lang="en-US" smtClean="0"/>
              <a:t>5</a:t>
            </a:fld>
            <a:endParaRPr lang="en-US"/>
          </a:p>
        </p:txBody>
      </p:sp>
    </p:spTree>
    <p:extLst>
      <p:ext uri="{BB962C8B-B14F-4D97-AF65-F5344CB8AC3E}">
        <p14:creationId xmlns:p14="http://schemas.microsoft.com/office/powerpoint/2010/main" val="37290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09724D-9EB8-44DF-8621-C93269752AEA}"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C8CB3-736B-4FC9-955F-75AACC442376}" type="slidenum">
              <a:rPr lang="en-US" smtClean="0"/>
              <a:t>‹#›</a:t>
            </a:fld>
            <a:endParaRPr lang="en-US"/>
          </a:p>
        </p:txBody>
      </p:sp>
    </p:spTree>
    <p:extLst>
      <p:ext uri="{BB962C8B-B14F-4D97-AF65-F5344CB8AC3E}">
        <p14:creationId xmlns:p14="http://schemas.microsoft.com/office/powerpoint/2010/main" val="27047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9724D-9EB8-44DF-8621-C93269752AEA}"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C8CB3-736B-4FC9-955F-75AACC442376}" type="slidenum">
              <a:rPr lang="en-US" smtClean="0"/>
              <a:t>‹#›</a:t>
            </a:fld>
            <a:endParaRPr lang="en-US"/>
          </a:p>
        </p:txBody>
      </p:sp>
    </p:spTree>
    <p:extLst>
      <p:ext uri="{BB962C8B-B14F-4D97-AF65-F5344CB8AC3E}">
        <p14:creationId xmlns:p14="http://schemas.microsoft.com/office/powerpoint/2010/main" val="349660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9724D-9EB8-44DF-8621-C93269752AEA}"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C8CB3-736B-4FC9-955F-75AACC44237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8794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9724D-9EB8-44DF-8621-C93269752AEA}"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C8CB3-736B-4FC9-955F-75AACC442376}" type="slidenum">
              <a:rPr lang="en-US" smtClean="0"/>
              <a:t>‹#›</a:t>
            </a:fld>
            <a:endParaRPr lang="en-US"/>
          </a:p>
        </p:txBody>
      </p:sp>
    </p:spTree>
    <p:extLst>
      <p:ext uri="{BB962C8B-B14F-4D97-AF65-F5344CB8AC3E}">
        <p14:creationId xmlns:p14="http://schemas.microsoft.com/office/powerpoint/2010/main" val="2978882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9724D-9EB8-44DF-8621-C93269752AEA}"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C8CB3-736B-4FC9-955F-75AACC44237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2962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9724D-9EB8-44DF-8621-C93269752AEA}"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C8CB3-736B-4FC9-955F-75AACC442376}" type="slidenum">
              <a:rPr lang="en-US" smtClean="0"/>
              <a:t>‹#›</a:t>
            </a:fld>
            <a:endParaRPr lang="en-US"/>
          </a:p>
        </p:txBody>
      </p:sp>
    </p:spTree>
    <p:extLst>
      <p:ext uri="{BB962C8B-B14F-4D97-AF65-F5344CB8AC3E}">
        <p14:creationId xmlns:p14="http://schemas.microsoft.com/office/powerpoint/2010/main" val="863447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9724D-9EB8-44DF-8621-C93269752AEA}"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C8CB3-736B-4FC9-955F-75AACC442376}" type="slidenum">
              <a:rPr lang="en-US" smtClean="0"/>
              <a:t>‹#›</a:t>
            </a:fld>
            <a:endParaRPr lang="en-US"/>
          </a:p>
        </p:txBody>
      </p:sp>
    </p:spTree>
    <p:extLst>
      <p:ext uri="{BB962C8B-B14F-4D97-AF65-F5344CB8AC3E}">
        <p14:creationId xmlns:p14="http://schemas.microsoft.com/office/powerpoint/2010/main" val="3159812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9724D-9EB8-44DF-8621-C93269752AEA}"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C8CB3-736B-4FC9-955F-75AACC442376}" type="slidenum">
              <a:rPr lang="en-US" smtClean="0"/>
              <a:t>‹#›</a:t>
            </a:fld>
            <a:endParaRPr lang="en-US"/>
          </a:p>
        </p:txBody>
      </p:sp>
    </p:spTree>
    <p:extLst>
      <p:ext uri="{BB962C8B-B14F-4D97-AF65-F5344CB8AC3E}">
        <p14:creationId xmlns:p14="http://schemas.microsoft.com/office/powerpoint/2010/main" val="38213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9724D-9EB8-44DF-8621-C93269752AEA}"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C8CB3-736B-4FC9-955F-75AACC442376}" type="slidenum">
              <a:rPr lang="en-US" smtClean="0"/>
              <a:t>‹#›</a:t>
            </a:fld>
            <a:endParaRPr lang="en-US"/>
          </a:p>
        </p:txBody>
      </p:sp>
    </p:spTree>
    <p:extLst>
      <p:ext uri="{BB962C8B-B14F-4D97-AF65-F5344CB8AC3E}">
        <p14:creationId xmlns:p14="http://schemas.microsoft.com/office/powerpoint/2010/main" val="1617070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9724D-9EB8-44DF-8621-C93269752AEA}"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C8CB3-736B-4FC9-955F-75AACC442376}" type="slidenum">
              <a:rPr lang="en-US" smtClean="0"/>
              <a:t>‹#›</a:t>
            </a:fld>
            <a:endParaRPr lang="en-US"/>
          </a:p>
        </p:txBody>
      </p:sp>
    </p:spTree>
    <p:extLst>
      <p:ext uri="{BB962C8B-B14F-4D97-AF65-F5344CB8AC3E}">
        <p14:creationId xmlns:p14="http://schemas.microsoft.com/office/powerpoint/2010/main" val="188873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09724D-9EB8-44DF-8621-C93269752AEA}"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C8CB3-736B-4FC9-955F-75AACC442376}" type="slidenum">
              <a:rPr lang="en-US" smtClean="0"/>
              <a:t>‹#›</a:t>
            </a:fld>
            <a:endParaRPr lang="en-US"/>
          </a:p>
        </p:txBody>
      </p:sp>
    </p:spTree>
    <p:extLst>
      <p:ext uri="{BB962C8B-B14F-4D97-AF65-F5344CB8AC3E}">
        <p14:creationId xmlns:p14="http://schemas.microsoft.com/office/powerpoint/2010/main" val="410633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09724D-9EB8-44DF-8621-C93269752AEA}"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2C8CB3-736B-4FC9-955F-75AACC442376}" type="slidenum">
              <a:rPr lang="en-US" smtClean="0"/>
              <a:t>‹#›</a:t>
            </a:fld>
            <a:endParaRPr lang="en-US"/>
          </a:p>
        </p:txBody>
      </p:sp>
    </p:spTree>
    <p:extLst>
      <p:ext uri="{BB962C8B-B14F-4D97-AF65-F5344CB8AC3E}">
        <p14:creationId xmlns:p14="http://schemas.microsoft.com/office/powerpoint/2010/main" val="165861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09724D-9EB8-44DF-8621-C93269752AEA}"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2C8CB3-736B-4FC9-955F-75AACC442376}" type="slidenum">
              <a:rPr lang="en-US" smtClean="0"/>
              <a:t>‹#›</a:t>
            </a:fld>
            <a:endParaRPr lang="en-US"/>
          </a:p>
        </p:txBody>
      </p:sp>
    </p:spTree>
    <p:extLst>
      <p:ext uri="{BB962C8B-B14F-4D97-AF65-F5344CB8AC3E}">
        <p14:creationId xmlns:p14="http://schemas.microsoft.com/office/powerpoint/2010/main" val="119347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9724D-9EB8-44DF-8621-C93269752AEA}"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2C8CB3-736B-4FC9-955F-75AACC442376}" type="slidenum">
              <a:rPr lang="en-US" smtClean="0"/>
              <a:t>‹#›</a:t>
            </a:fld>
            <a:endParaRPr lang="en-US"/>
          </a:p>
        </p:txBody>
      </p:sp>
    </p:spTree>
    <p:extLst>
      <p:ext uri="{BB962C8B-B14F-4D97-AF65-F5344CB8AC3E}">
        <p14:creationId xmlns:p14="http://schemas.microsoft.com/office/powerpoint/2010/main" val="120922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09724D-9EB8-44DF-8621-C93269752AEA}"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C8CB3-736B-4FC9-955F-75AACC442376}" type="slidenum">
              <a:rPr lang="en-US" smtClean="0"/>
              <a:t>‹#›</a:t>
            </a:fld>
            <a:endParaRPr lang="en-US"/>
          </a:p>
        </p:txBody>
      </p:sp>
    </p:spTree>
    <p:extLst>
      <p:ext uri="{BB962C8B-B14F-4D97-AF65-F5344CB8AC3E}">
        <p14:creationId xmlns:p14="http://schemas.microsoft.com/office/powerpoint/2010/main" val="169703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9724D-9EB8-44DF-8621-C93269752AEA}"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C8CB3-736B-4FC9-955F-75AACC442376}" type="slidenum">
              <a:rPr lang="en-US" smtClean="0"/>
              <a:t>‹#›</a:t>
            </a:fld>
            <a:endParaRPr lang="en-US"/>
          </a:p>
        </p:txBody>
      </p:sp>
    </p:spTree>
    <p:extLst>
      <p:ext uri="{BB962C8B-B14F-4D97-AF65-F5344CB8AC3E}">
        <p14:creationId xmlns:p14="http://schemas.microsoft.com/office/powerpoint/2010/main" val="416021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09724D-9EB8-44DF-8621-C93269752AEA}" type="datetimeFigureOut">
              <a:rPr lang="en-US" smtClean="0"/>
              <a:t>11/29/2023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62C8CB3-736B-4FC9-955F-75AACC442376}" type="slidenum">
              <a:rPr lang="en-US" smtClean="0"/>
              <a:t>‹#›</a:t>
            </a:fld>
            <a:endParaRPr lang="en-US"/>
          </a:p>
        </p:txBody>
      </p:sp>
    </p:spTree>
    <p:extLst>
      <p:ext uri="{BB962C8B-B14F-4D97-AF65-F5344CB8AC3E}">
        <p14:creationId xmlns:p14="http://schemas.microsoft.com/office/powerpoint/2010/main" val="4194989252"/>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www.publicdomainpictures.net/en/view-image.php?image=192126&amp;picture=psychology-paperbacks" TargetMode="External"/><Relationship Id="rId5" Type="http://schemas.openxmlformats.org/officeDocument/2006/relationships/image" Target="../media/image4.jp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B0EC-8E7A-5006-71BD-CF487421A65A}"/>
              </a:ext>
            </a:extLst>
          </p:cNvPr>
          <p:cNvSpPr>
            <a:spLocks noGrp="1"/>
          </p:cNvSpPr>
          <p:nvPr>
            <p:ph type="title"/>
          </p:nvPr>
        </p:nvSpPr>
        <p:spPr>
          <a:xfrm>
            <a:off x="4422308" y="2128657"/>
            <a:ext cx="5988517" cy="2272748"/>
          </a:xfrm>
        </p:spPr>
        <p:txBody>
          <a:bodyPr>
            <a:normAutofit/>
          </a:bodyPr>
          <a:lstStyle/>
          <a:p>
            <a:pPr algn="ctr">
              <a:lnSpc>
                <a:spcPct val="90000"/>
              </a:lnSpc>
            </a:pPr>
            <a:r>
              <a:rPr lang="en-US" sz="2800" b="1" dirty="0"/>
              <a:t>University of Maine- Orono</a:t>
            </a:r>
            <a:br>
              <a:rPr lang="en-US" sz="2800" b="1" dirty="0"/>
            </a:br>
            <a:br>
              <a:rPr lang="en-US" sz="2800" b="1" dirty="0"/>
            </a:br>
            <a:r>
              <a:rPr lang="en-US" sz="2800" b="1" dirty="0"/>
              <a:t>Graduate</a:t>
            </a:r>
          </a:p>
        </p:txBody>
      </p:sp>
      <p:sp>
        <p:nvSpPr>
          <p:cNvPr id="3" name="Content Placeholder 2">
            <a:extLst>
              <a:ext uri="{FF2B5EF4-FFF2-40B4-BE49-F238E27FC236}">
                <a16:creationId xmlns:a16="http://schemas.microsoft.com/office/drawing/2014/main" id="{A3DC3D9A-6F67-9848-DF03-35E5612B91E7}"/>
              </a:ext>
            </a:extLst>
          </p:cNvPr>
          <p:cNvSpPr>
            <a:spLocks noGrp="1"/>
          </p:cNvSpPr>
          <p:nvPr>
            <p:ph idx="1"/>
          </p:nvPr>
        </p:nvSpPr>
        <p:spPr>
          <a:xfrm>
            <a:off x="5209563" y="5218043"/>
            <a:ext cx="4064439" cy="823319"/>
          </a:xfrm>
        </p:spPr>
        <p:txBody>
          <a:bodyPr>
            <a:normAutofit/>
          </a:bodyPr>
          <a:lstStyle/>
          <a:p>
            <a:pPr marL="0" indent="0">
              <a:buNone/>
            </a:pPr>
            <a:r>
              <a:rPr lang="en-US" dirty="0">
                <a:latin typeface="Imprint MT Shadow" panose="04020605060303030202" pitchFamily="82" charset="0"/>
              </a:rPr>
              <a:t>By Tammy Downes</a:t>
            </a:r>
          </a:p>
          <a:p>
            <a:pPr marL="0" indent="0">
              <a:buNone/>
            </a:pPr>
            <a:r>
              <a:rPr lang="en-US" dirty="0">
                <a:latin typeface="Imprint MT Shadow" panose="04020605060303030202" pitchFamily="82" charset="0"/>
              </a:rPr>
              <a:t>COE-313</a:t>
            </a:r>
          </a:p>
          <a:p>
            <a:pPr marL="0" indent="0">
              <a:buNone/>
            </a:pPr>
            <a:endParaRPr lang="en-US" dirty="0"/>
          </a:p>
        </p:txBody>
      </p:sp>
      <p:pic>
        <p:nvPicPr>
          <p:cNvPr id="5" name="Picture 4" descr="Glasses on top of a book">
            <a:extLst>
              <a:ext uri="{FF2B5EF4-FFF2-40B4-BE49-F238E27FC236}">
                <a16:creationId xmlns:a16="http://schemas.microsoft.com/office/drawing/2014/main" id="{D8030829-6DC2-12A7-6084-89FEB75D088F}"/>
              </a:ext>
            </a:extLst>
          </p:cNvPr>
          <p:cNvPicPr>
            <a:picLocks noChangeAspect="1"/>
          </p:cNvPicPr>
          <p:nvPr/>
        </p:nvPicPr>
        <p:blipFill rotWithShape="1">
          <a:blip r:embed="rId4"/>
          <a:srcRect l="11276" r="36608"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9" name="Audio 18">
            <a:hlinkClick r:id="" action="ppaction://media"/>
            <a:extLst>
              <a:ext uri="{FF2B5EF4-FFF2-40B4-BE49-F238E27FC236}">
                <a16:creationId xmlns:a16="http://schemas.microsoft.com/office/drawing/2014/main" id="{CCF0B6EA-5C3B-2DBD-8322-A4B910D8FC4F}"/>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7945971" y="3428999"/>
            <a:ext cx="2057400" cy="2057400"/>
          </a:xfrm>
          <a:prstGeom prst="ellipse">
            <a:avLst/>
          </a:prstGeom>
        </p:spPr>
      </p:pic>
    </p:spTree>
    <p:extLst>
      <p:ext uri="{BB962C8B-B14F-4D97-AF65-F5344CB8AC3E}">
        <p14:creationId xmlns:p14="http://schemas.microsoft.com/office/powerpoint/2010/main" val="39459235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000" advTm="52936">
        <p14:shred/>
      </p:transition>
    </mc:Choice>
    <mc:Fallback>
      <p:transition spd="slow" advTm="529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Content Placeholder 4" descr="A building with a parking lot&#10;&#10;Description automatically generated">
            <a:extLst>
              <a:ext uri="{FF2B5EF4-FFF2-40B4-BE49-F238E27FC236}">
                <a16:creationId xmlns:a16="http://schemas.microsoft.com/office/drawing/2014/main" id="{64B8F64D-F775-3195-771B-8E3FB3EAC515}"/>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19"/>
          <a:stretch/>
        </p:blipFill>
        <p:spPr>
          <a:xfrm>
            <a:off x="1600201" y="609600"/>
            <a:ext cx="6476534" cy="3642357"/>
          </a:xfrm>
          <a:prstGeom prst="rect">
            <a:avLst/>
          </a:prstGeom>
        </p:spPr>
      </p:pic>
      <p:sp>
        <p:nvSpPr>
          <p:cNvPr id="6" name="TextBox 5">
            <a:extLst>
              <a:ext uri="{FF2B5EF4-FFF2-40B4-BE49-F238E27FC236}">
                <a16:creationId xmlns:a16="http://schemas.microsoft.com/office/drawing/2014/main" id="{6FCE0E83-4AEC-0FF9-4B91-D3288153C863}"/>
              </a:ext>
            </a:extLst>
          </p:cNvPr>
          <p:cNvSpPr txBox="1"/>
          <p:nvPr/>
        </p:nvSpPr>
        <p:spPr>
          <a:xfrm>
            <a:off x="2474844" y="5666154"/>
            <a:ext cx="7128598" cy="584775"/>
          </a:xfrm>
          <a:prstGeom prst="rect">
            <a:avLst/>
          </a:prstGeom>
          <a:noFill/>
        </p:spPr>
        <p:txBody>
          <a:bodyPr wrap="square" rtlCol="0">
            <a:spAutoFit/>
          </a:bodyPr>
          <a:lstStyle/>
          <a:p>
            <a:r>
              <a:rPr lang="en-US" sz="3200" dirty="0"/>
              <a:t>5775 </a:t>
            </a:r>
            <a:r>
              <a:rPr lang="en-US" sz="3200" dirty="0" err="1"/>
              <a:t>Stodder</a:t>
            </a:r>
            <a:r>
              <a:rPr lang="en-US" sz="3200" dirty="0"/>
              <a:t> Hall Orono Maine</a:t>
            </a:r>
          </a:p>
        </p:txBody>
      </p:sp>
      <p:pic>
        <p:nvPicPr>
          <p:cNvPr id="21" name="Audio 20">
            <a:hlinkClick r:id="" action="ppaction://media"/>
            <a:extLst>
              <a:ext uri="{FF2B5EF4-FFF2-40B4-BE49-F238E27FC236}">
                <a16:creationId xmlns:a16="http://schemas.microsoft.com/office/drawing/2014/main" id="{21B23E92-8181-2A87-8CB2-DEB409467823}"/>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8207841" y="1711154"/>
            <a:ext cx="2057400" cy="2057400"/>
          </a:xfrm>
          <a:prstGeom prst="ellipse">
            <a:avLst/>
          </a:prstGeom>
        </p:spPr>
      </p:pic>
    </p:spTree>
    <p:extLst>
      <p:ext uri="{BB962C8B-B14F-4D97-AF65-F5344CB8AC3E}">
        <p14:creationId xmlns:p14="http://schemas.microsoft.com/office/powerpoint/2010/main" val="75395917"/>
      </p:ext>
    </p:extLst>
  </p:cSld>
  <p:clrMapOvr>
    <a:masterClrMapping/>
  </p:clrMapOvr>
  <mc:AlternateContent xmlns:mc="http://schemas.openxmlformats.org/markup-compatibility/2006">
    <mc:Choice xmlns:p14="http://schemas.microsoft.com/office/powerpoint/2010/main" Requires="p14">
      <p:transition spd="slow" p14:dur="4000" advTm="17723">
        <p14:vortex dir="r"/>
      </p:transition>
    </mc:Choice>
    <mc:Fallback>
      <p:transition spd="slow" advTm="177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60D0-6D78-1225-DA39-E35CDC719905}"/>
              </a:ext>
            </a:extLst>
          </p:cNvPr>
          <p:cNvSpPr>
            <a:spLocks noGrp="1"/>
          </p:cNvSpPr>
          <p:nvPr>
            <p:ph type="title"/>
          </p:nvPr>
        </p:nvSpPr>
        <p:spPr>
          <a:xfrm>
            <a:off x="660918" y="122530"/>
            <a:ext cx="10515600" cy="455969"/>
          </a:xfrm>
        </p:spPr>
        <p:txBody>
          <a:bodyPr>
            <a:normAutofit fontScale="90000"/>
          </a:bodyPr>
          <a:lstStyle/>
          <a:p>
            <a:pPr algn="ctr"/>
            <a:r>
              <a:rPr lang="en-US"/>
              <a:t>Faculty Members</a:t>
            </a:r>
            <a:endParaRPr lang="en-US" dirty="0"/>
          </a:p>
        </p:txBody>
      </p:sp>
      <p:graphicFrame>
        <p:nvGraphicFramePr>
          <p:cNvPr id="21" name="Content Placeholder 2">
            <a:extLst>
              <a:ext uri="{FF2B5EF4-FFF2-40B4-BE49-F238E27FC236}">
                <a16:creationId xmlns:a16="http://schemas.microsoft.com/office/drawing/2014/main" id="{73773169-734C-632F-F1AC-4DCF3B981A23}"/>
              </a:ext>
            </a:extLst>
          </p:cNvPr>
          <p:cNvGraphicFramePr>
            <a:graphicFrameLocks noGrp="1"/>
          </p:cNvGraphicFramePr>
          <p:nvPr>
            <p:ph idx="1"/>
          </p:nvPr>
        </p:nvGraphicFramePr>
        <p:xfrm>
          <a:off x="149290" y="578499"/>
          <a:ext cx="12042710" cy="6279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Audio 8">
            <a:hlinkClick r:id="" action="ppaction://media"/>
            <a:extLst>
              <a:ext uri="{FF2B5EF4-FFF2-40B4-BE49-F238E27FC236}">
                <a16:creationId xmlns:a16="http://schemas.microsoft.com/office/drawing/2014/main" id="{ED37DCFB-1C00-2DDF-11D6-0EA89B9ADCB7}"/>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161075" t="-161075" r="-161075" b="-161075"/>
          <a:stretch>
            <a:fillRect/>
          </a:stretch>
        </p:blipFill>
        <p:spPr>
          <a:xfrm>
            <a:off x="9486696" y="5133083"/>
            <a:ext cx="2057400" cy="2057400"/>
          </a:xfrm>
          <a:prstGeom prst="ellipse">
            <a:avLst/>
          </a:prstGeom>
        </p:spPr>
      </p:pic>
    </p:spTree>
    <p:extLst>
      <p:ext uri="{BB962C8B-B14F-4D97-AF65-F5344CB8AC3E}">
        <p14:creationId xmlns:p14="http://schemas.microsoft.com/office/powerpoint/2010/main" val="1828952014"/>
      </p:ext>
    </p:extLst>
  </p:cSld>
  <p:clrMapOvr>
    <a:masterClrMapping/>
  </p:clrMapOvr>
  <p:transition spd="slow" advTm="12518">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4" name="Rectangle 2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7" name="Rectangle 3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9127DFA3-721C-9B0B-EF05-C88D375828E1}"/>
              </a:ext>
            </a:extLst>
          </p:cNvPr>
          <p:cNvGraphicFramePr>
            <a:graphicFrameLocks noGrp="1"/>
          </p:cNvGraphicFramePr>
          <p:nvPr>
            <p:extLst>
              <p:ext uri="{D42A27DB-BD31-4B8C-83A1-F6EECF244321}">
                <p14:modId xmlns:p14="http://schemas.microsoft.com/office/powerpoint/2010/main" val="1645571385"/>
              </p:ext>
            </p:extLst>
          </p:nvPr>
        </p:nvGraphicFramePr>
        <p:xfrm>
          <a:off x="1827191" y="1131994"/>
          <a:ext cx="8539497" cy="4590390"/>
        </p:xfrm>
        <a:graphic>
          <a:graphicData uri="http://schemas.openxmlformats.org/drawingml/2006/table">
            <a:tbl>
              <a:tblPr firstRow="1" bandRow="1">
                <a:tableStyleId>{8EC20E35-A176-4012-BC5E-935CFFF8708E}</a:tableStyleId>
              </a:tblPr>
              <a:tblGrid>
                <a:gridCol w="1800973">
                  <a:extLst>
                    <a:ext uri="{9D8B030D-6E8A-4147-A177-3AD203B41FA5}">
                      <a16:colId xmlns:a16="http://schemas.microsoft.com/office/drawing/2014/main" val="4176661255"/>
                    </a:ext>
                  </a:extLst>
                </a:gridCol>
                <a:gridCol w="1638094">
                  <a:extLst>
                    <a:ext uri="{9D8B030D-6E8A-4147-A177-3AD203B41FA5}">
                      <a16:colId xmlns:a16="http://schemas.microsoft.com/office/drawing/2014/main" val="1751603788"/>
                    </a:ext>
                  </a:extLst>
                </a:gridCol>
                <a:gridCol w="1812607">
                  <a:extLst>
                    <a:ext uri="{9D8B030D-6E8A-4147-A177-3AD203B41FA5}">
                      <a16:colId xmlns:a16="http://schemas.microsoft.com/office/drawing/2014/main" val="3737112664"/>
                    </a:ext>
                  </a:extLst>
                </a:gridCol>
                <a:gridCol w="1603192">
                  <a:extLst>
                    <a:ext uri="{9D8B030D-6E8A-4147-A177-3AD203B41FA5}">
                      <a16:colId xmlns:a16="http://schemas.microsoft.com/office/drawing/2014/main" val="1356958979"/>
                    </a:ext>
                  </a:extLst>
                </a:gridCol>
                <a:gridCol w="1684631">
                  <a:extLst>
                    <a:ext uri="{9D8B030D-6E8A-4147-A177-3AD203B41FA5}">
                      <a16:colId xmlns:a16="http://schemas.microsoft.com/office/drawing/2014/main" val="1234657159"/>
                    </a:ext>
                  </a:extLst>
                </a:gridCol>
              </a:tblGrid>
              <a:tr h="1122467">
                <a:tc>
                  <a:txBody>
                    <a:bodyPr/>
                    <a:lstStyle/>
                    <a:p>
                      <a:endParaRPr lang="en-US" sz="1600">
                        <a:effectLst/>
                      </a:endParaRPr>
                    </a:p>
                  </a:txBody>
                  <a:tcPr marL="83766" marR="83766" marT="41883" marB="41883" anchor="ctr"/>
                </a:tc>
                <a:tc>
                  <a:txBody>
                    <a:bodyPr/>
                    <a:lstStyle/>
                    <a:p>
                      <a:r>
                        <a:rPr lang="en-US" sz="1600" b="1">
                          <a:effectLst/>
                        </a:rPr>
                        <a:t>Maine and Canadian</a:t>
                      </a:r>
                      <a:br>
                        <a:rPr lang="en-US" sz="1600" b="1">
                          <a:effectLst/>
                        </a:rPr>
                      </a:br>
                      <a:r>
                        <a:rPr lang="en-US" sz="1600" b="1">
                          <a:effectLst/>
                        </a:rPr>
                        <a:t>Resident        </a:t>
                      </a:r>
                      <a:endParaRPr lang="en-US" sz="1600">
                        <a:effectLst/>
                      </a:endParaRPr>
                    </a:p>
                  </a:txBody>
                  <a:tcPr marL="83766" marR="83766" marT="41883" marB="41883" anchor="ctr"/>
                </a:tc>
                <a:tc>
                  <a:txBody>
                    <a:bodyPr/>
                    <a:lstStyle/>
                    <a:p>
                      <a:r>
                        <a:rPr lang="en-US" sz="1600" b="1">
                          <a:effectLst/>
                        </a:rPr>
                        <a:t>Out-of-State and</a:t>
                      </a:r>
                      <a:br>
                        <a:rPr lang="en-US" sz="1600" b="1">
                          <a:effectLst/>
                        </a:rPr>
                      </a:br>
                      <a:r>
                        <a:rPr lang="en-US" sz="1600" b="1">
                          <a:effectLst/>
                        </a:rPr>
                        <a:t>INTL Resident           </a:t>
                      </a:r>
                      <a:endParaRPr lang="en-US" sz="1600">
                        <a:effectLst/>
                      </a:endParaRPr>
                    </a:p>
                  </a:txBody>
                  <a:tcPr marL="83766" marR="83766" marT="41883" marB="41883" anchor="ctr"/>
                </a:tc>
                <a:tc>
                  <a:txBody>
                    <a:bodyPr/>
                    <a:lstStyle/>
                    <a:p>
                      <a:r>
                        <a:rPr lang="en-US" sz="1600" b="1">
                          <a:effectLst/>
                        </a:rPr>
                        <a:t>New England</a:t>
                      </a:r>
                      <a:br>
                        <a:rPr lang="en-US" sz="1600" b="1">
                          <a:effectLst/>
                        </a:rPr>
                      </a:br>
                      <a:r>
                        <a:rPr lang="en-US" sz="1600" b="1">
                          <a:effectLst/>
                        </a:rPr>
                        <a:t>Regional (NEBHE) </a:t>
                      </a:r>
                      <a:br>
                        <a:rPr lang="en-US" sz="1600" b="1">
                          <a:effectLst/>
                        </a:rPr>
                      </a:br>
                      <a:endParaRPr lang="en-US" sz="1600">
                        <a:effectLst/>
                      </a:endParaRPr>
                    </a:p>
                  </a:txBody>
                  <a:tcPr marL="83766" marR="83766" marT="41883" marB="41883" anchor="ctr"/>
                </a:tc>
                <a:tc>
                  <a:txBody>
                    <a:bodyPr/>
                    <a:lstStyle/>
                    <a:p>
                      <a:r>
                        <a:rPr lang="en-US" sz="1600" b="1">
                          <a:effectLst/>
                        </a:rPr>
                        <a:t>MBA Program</a:t>
                      </a:r>
                      <a:br>
                        <a:rPr lang="en-US" sz="1600" b="1">
                          <a:effectLst/>
                        </a:rPr>
                      </a:br>
                      <a:r>
                        <a:rPr lang="en-US" sz="1600" b="1">
                          <a:effectLst/>
                        </a:rPr>
                        <a:t>(Non-Online)</a:t>
                      </a:r>
                      <a:endParaRPr lang="en-US" sz="1600">
                        <a:effectLst/>
                      </a:endParaRPr>
                    </a:p>
                  </a:txBody>
                  <a:tcPr marL="83766" marR="83766" marT="41883" marB="41883" anchor="ctr"/>
                </a:tc>
                <a:extLst>
                  <a:ext uri="{0D108BD9-81ED-4DB2-BD59-A6C34878D82A}">
                    <a16:rowId xmlns:a16="http://schemas.microsoft.com/office/drawing/2014/main" val="4196872789"/>
                  </a:ext>
                </a:extLst>
              </a:tr>
              <a:tr h="368572">
                <a:tc>
                  <a:txBody>
                    <a:bodyPr/>
                    <a:lstStyle/>
                    <a:p>
                      <a:pPr algn="l"/>
                      <a:r>
                        <a:rPr lang="en-US" sz="1600">
                          <a:effectLst/>
                        </a:rPr>
                        <a:t>Tuition</a:t>
                      </a:r>
                    </a:p>
                  </a:txBody>
                  <a:tcPr marL="83766" marR="83766" marT="41883" marB="41883" anchor="ctr"/>
                </a:tc>
                <a:tc>
                  <a:txBody>
                    <a:bodyPr/>
                    <a:lstStyle/>
                    <a:p>
                      <a:pPr algn="l"/>
                      <a:r>
                        <a:rPr lang="en-US" sz="1600">
                          <a:effectLst/>
                        </a:rPr>
                        <a:t>$10,026</a:t>
                      </a:r>
                    </a:p>
                  </a:txBody>
                  <a:tcPr marL="83766" marR="83766" marT="41883" marB="41883" anchor="ctr"/>
                </a:tc>
                <a:tc>
                  <a:txBody>
                    <a:bodyPr/>
                    <a:lstStyle/>
                    <a:p>
                      <a:pPr algn="l"/>
                      <a:r>
                        <a:rPr lang="en-US" sz="1600">
                          <a:effectLst/>
                        </a:rPr>
                        <a:t>$30,528</a:t>
                      </a:r>
                    </a:p>
                  </a:txBody>
                  <a:tcPr marL="83766" marR="83766" marT="41883" marB="41883" anchor="ctr"/>
                </a:tc>
                <a:tc>
                  <a:txBody>
                    <a:bodyPr/>
                    <a:lstStyle/>
                    <a:p>
                      <a:pPr algn="l"/>
                      <a:r>
                        <a:rPr lang="en-US" sz="1600">
                          <a:effectLst/>
                        </a:rPr>
                        <a:t>$17,550</a:t>
                      </a:r>
                    </a:p>
                  </a:txBody>
                  <a:tcPr marL="83766" marR="83766" marT="41883" marB="41883" anchor="ctr"/>
                </a:tc>
                <a:tc>
                  <a:txBody>
                    <a:bodyPr/>
                    <a:lstStyle/>
                    <a:p>
                      <a:pPr algn="l"/>
                      <a:r>
                        <a:rPr lang="en-US" sz="1600">
                          <a:effectLst/>
                        </a:rPr>
                        <a:t>$12,222</a:t>
                      </a:r>
                    </a:p>
                  </a:txBody>
                  <a:tcPr marL="83766" marR="83766" marT="41883" marB="41883" anchor="ctr"/>
                </a:tc>
                <a:extLst>
                  <a:ext uri="{0D108BD9-81ED-4DB2-BD59-A6C34878D82A}">
                    <a16:rowId xmlns:a16="http://schemas.microsoft.com/office/drawing/2014/main" val="2121643503"/>
                  </a:ext>
                </a:extLst>
              </a:tr>
              <a:tr h="368572">
                <a:tc>
                  <a:txBody>
                    <a:bodyPr/>
                    <a:lstStyle/>
                    <a:p>
                      <a:r>
                        <a:rPr lang="en-US" sz="1600">
                          <a:effectLst/>
                        </a:rPr>
                        <a:t>Mandatory Fees</a:t>
                      </a:r>
                    </a:p>
                  </a:txBody>
                  <a:tcPr marL="83766" marR="83766" marT="41883" marB="41883" anchor="ctr"/>
                </a:tc>
                <a:tc>
                  <a:txBody>
                    <a:bodyPr/>
                    <a:lstStyle/>
                    <a:p>
                      <a:pPr algn="l"/>
                      <a:r>
                        <a:rPr lang="en-US" sz="1600">
                          <a:effectLst/>
                        </a:rPr>
                        <a:t>$420</a:t>
                      </a:r>
                    </a:p>
                  </a:txBody>
                  <a:tcPr marL="83766" marR="83766" marT="41883" marB="41883" anchor="ctr"/>
                </a:tc>
                <a:tc>
                  <a:txBody>
                    <a:bodyPr/>
                    <a:lstStyle/>
                    <a:p>
                      <a:pPr algn="l"/>
                      <a:r>
                        <a:rPr lang="en-US" sz="1600">
                          <a:effectLst/>
                        </a:rPr>
                        <a:t>$420</a:t>
                      </a:r>
                    </a:p>
                  </a:txBody>
                  <a:tcPr marL="83766" marR="83766" marT="41883" marB="41883" anchor="ctr"/>
                </a:tc>
                <a:tc>
                  <a:txBody>
                    <a:bodyPr/>
                    <a:lstStyle/>
                    <a:p>
                      <a:pPr algn="l"/>
                      <a:r>
                        <a:rPr lang="en-US" sz="1600">
                          <a:effectLst/>
                        </a:rPr>
                        <a:t>$420</a:t>
                      </a:r>
                    </a:p>
                  </a:txBody>
                  <a:tcPr marL="83766" marR="83766" marT="41883" marB="41883" anchor="ctr"/>
                </a:tc>
                <a:tc>
                  <a:txBody>
                    <a:bodyPr/>
                    <a:lstStyle/>
                    <a:p>
                      <a:pPr algn="l"/>
                      <a:r>
                        <a:rPr lang="en-US" sz="1600">
                          <a:effectLst/>
                        </a:rPr>
                        <a:t>$420</a:t>
                      </a:r>
                    </a:p>
                  </a:txBody>
                  <a:tcPr marL="83766" marR="83766" marT="41883" marB="41883" anchor="ctr"/>
                </a:tc>
                <a:extLst>
                  <a:ext uri="{0D108BD9-81ED-4DB2-BD59-A6C34878D82A}">
                    <a16:rowId xmlns:a16="http://schemas.microsoft.com/office/drawing/2014/main" val="1428267766"/>
                  </a:ext>
                </a:extLst>
              </a:tr>
              <a:tr h="1122467">
                <a:tc>
                  <a:txBody>
                    <a:bodyPr/>
                    <a:lstStyle/>
                    <a:p>
                      <a:r>
                        <a:rPr lang="en-US" sz="1600">
                          <a:effectLst/>
                        </a:rPr>
                        <a:t>Housing and Food*</a:t>
                      </a:r>
                      <a:br>
                        <a:rPr lang="en-US" sz="1600">
                          <a:effectLst/>
                        </a:rPr>
                      </a:br>
                      <a:r>
                        <a:rPr lang="en-US" sz="1600">
                          <a:effectLst/>
                        </a:rPr>
                        <a:t>(Room and Board)</a:t>
                      </a:r>
                    </a:p>
                  </a:txBody>
                  <a:tcPr marL="83766" marR="83766" marT="41883" marB="41883" anchor="ctr"/>
                </a:tc>
                <a:tc>
                  <a:txBody>
                    <a:bodyPr/>
                    <a:lstStyle/>
                    <a:p>
                      <a:pPr algn="l"/>
                      <a:r>
                        <a:rPr lang="en-US" sz="1600">
                          <a:effectLst/>
                        </a:rPr>
                        <a:t>$12,782</a:t>
                      </a:r>
                    </a:p>
                  </a:txBody>
                  <a:tcPr marL="83766" marR="83766" marT="41883" marB="41883" anchor="ctr"/>
                </a:tc>
                <a:tc>
                  <a:txBody>
                    <a:bodyPr/>
                    <a:lstStyle/>
                    <a:p>
                      <a:pPr algn="l"/>
                      <a:r>
                        <a:rPr lang="en-US" sz="1600">
                          <a:effectLst/>
                        </a:rPr>
                        <a:t>$12,782</a:t>
                      </a:r>
                    </a:p>
                  </a:txBody>
                  <a:tcPr marL="83766" marR="83766" marT="41883" marB="41883" anchor="ctr"/>
                </a:tc>
                <a:tc>
                  <a:txBody>
                    <a:bodyPr/>
                    <a:lstStyle/>
                    <a:p>
                      <a:pPr algn="l"/>
                      <a:r>
                        <a:rPr lang="en-US" sz="1600">
                          <a:effectLst/>
                        </a:rPr>
                        <a:t>$12,782</a:t>
                      </a:r>
                    </a:p>
                  </a:txBody>
                  <a:tcPr marL="83766" marR="83766" marT="41883" marB="41883" anchor="ctr"/>
                </a:tc>
                <a:tc>
                  <a:txBody>
                    <a:bodyPr/>
                    <a:lstStyle/>
                    <a:p>
                      <a:pPr algn="l"/>
                      <a:r>
                        <a:rPr lang="en-US" sz="1600">
                          <a:effectLst/>
                        </a:rPr>
                        <a:t>$12,782</a:t>
                      </a:r>
                    </a:p>
                  </a:txBody>
                  <a:tcPr marL="83766" marR="83766" marT="41883" marB="41883" anchor="ctr"/>
                </a:tc>
                <a:extLst>
                  <a:ext uri="{0D108BD9-81ED-4DB2-BD59-A6C34878D82A}">
                    <a16:rowId xmlns:a16="http://schemas.microsoft.com/office/drawing/2014/main" val="3492823106"/>
                  </a:ext>
                </a:extLst>
              </a:tr>
              <a:tr h="619870">
                <a:tc>
                  <a:txBody>
                    <a:bodyPr/>
                    <a:lstStyle/>
                    <a:p>
                      <a:r>
                        <a:rPr lang="en-US" sz="1600">
                          <a:effectLst/>
                        </a:rPr>
                        <a:t>Books &amp; Supplies**</a:t>
                      </a:r>
                    </a:p>
                  </a:txBody>
                  <a:tcPr marL="83766" marR="83766" marT="41883" marB="41883" anchor="ctr"/>
                </a:tc>
                <a:tc>
                  <a:txBody>
                    <a:bodyPr/>
                    <a:lstStyle/>
                    <a:p>
                      <a:pPr algn="l"/>
                      <a:r>
                        <a:rPr lang="en-US" sz="1600">
                          <a:effectLst/>
                        </a:rPr>
                        <a:t>$600</a:t>
                      </a:r>
                    </a:p>
                  </a:txBody>
                  <a:tcPr marL="83766" marR="83766" marT="41883" marB="41883" anchor="ctr"/>
                </a:tc>
                <a:tc>
                  <a:txBody>
                    <a:bodyPr/>
                    <a:lstStyle/>
                    <a:p>
                      <a:pPr algn="l"/>
                      <a:r>
                        <a:rPr lang="en-US" sz="1600">
                          <a:effectLst/>
                        </a:rPr>
                        <a:t>$600</a:t>
                      </a:r>
                    </a:p>
                  </a:txBody>
                  <a:tcPr marL="83766" marR="83766" marT="41883" marB="41883" anchor="ctr"/>
                </a:tc>
                <a:tc>
                  <a:txBody>
                    <a:bodyPr/>
                    <a:lstStyle/>
                    <a:p>
                      <a:pPr algn="l"/>
                      <a:r>
                        <a:rPr lang="en-US" sz="1600">
                          <a:effectLst/>
                        </a:rPr>
                        <a:t>$600</a:t>
                      </a:r>
                    </a:p>
                  </a:txBody>
                  <a:tcPr marL="83766" marR="83766" marT="41883" marB="41883" anchor="ctr"/>
                </a:tc>
                <a:tc>
                  <a:txBody>
                    <a:bodyPr/>
                    <a:lstStyle/>
                    <a:p>
                      <a:pPr algn="l"/>
                      <a:r>
                        <a:rPr lang="en-US" sz="1600">
                          <a:effectLst/>
                        </a:rPr>
                        <a:t>$600</a:t>
                      </a:r>
                    </a:p>
                  </a:txBody>
                  <a:tcPr marL="83766" marR="83766" marT="41883" marB="41883" anchor="ctr"/>
                </a:tc>
                <a:extLst>
                  <a:ext uri="{0D108BD9-81ED-4DB2-BD59-A6C34878D82A}">
                    <a16:rowId xmlns:a16="http://schemas.microsoft.com/office/drawing/2014/main" val="1053013001"/>
                  </a:ext>
                </a:extLst>
              </a:tr>
              <a:tr h="619870">
                <a:tc>
                  <a:txBody>
                    <a:bodyPr/>
                    <a:lstStyle/>
                    <a:p>
                      <a:r>
                        <a:rPr lang="en-US" sz="1600">
                          <a:effectLst/>
                        </a:rPr>
                        <a:t>Travel &amp; Miscellaneous**</a:t>
                      </a:r>
                    </a:p>
                  </a:txBody>
                  <a:tcPr marL="83766" marR="83766" marT="41883" marB="41883" anchor="ctr"/>
                </a:tc>
                <a:tc>
                  <a:txBody>
                    <a:bodyPr/>
                    <a:lstStyle/>
                    <a:p>
                      <a:pPr algn="l"/>
                      <a:r>
                        <a:rPr lang="en-US" sz="1600">
                          <a:effectLst/>
                        </a:rPr>
                        <a:t>$4,818</a:t>
                      </a:r>
                    </a:p>
                  </a:txBody>
                  <a:tcPr marL="83766" marR="83766" marT="41883" marB="41883" anchor="ctr"/>
                </a:tc>
                <a:tc>
                  <a:txBody>
                    <a:bodyPr/>
                    <a:lstStyle/>
                    <a:p>
                      <a:pPr algn="l"/>
                      <a:r>
                        <a:rPr lang="en-US" sz="1600">
                          <a:effectLst/>
                        </a:rPr>
                        <a:t>$4,818</a:t>
                      </a:r>
                    </a:p>
                  </a:txBody>
                  <a:tcPr marL="83766" marR="83766" marT="41883" marB="41883" anchor="ctr"/>
                </a:tc>
                <a:tc>
                  <a:txBody>
                    <a:bodyPr/>
                    <a:lstStyle/>
                    <a:p>
                      <a:pPr algn="l"/>
                      <a:r>
                        <a:rPr lang="en-US" sz="1600">
                          <a:effectLst/>
                        </a:rPr>
                        <a:t>$4,818</a:t>
                      </a:r>
                    </a:p>
                  </a:txBody>
                  <a:tcPr marL="83766" marR="83766" marT="41883" marB="41883" anchor="ctr"/>
                </a:tc>
                <a:tc>
                  <a:txBody>
                    <a:bodyPr/>
                    <a:lstStyle/>
                    <a:p>
                      <a:pPr algn="l"/>
                      <a:r>
                        <a:rPr lang="en-US" sz="1600">
                          <a:effectLst/>
                        </a:rPr>
                        <a:t>$4,818</a:t>
                      </a:r>
                    </a:p>
                  </a:txBody>
                  <a:tcPr marL="83766" marR="83766" marT="41883" marB="41883" anchor="ctr"/>
                </a:tc>
                <a:extLst>
                  <a:ext uri="{0D108BD9-81ED-4DB2-BD59-A6C34878D82A}">
                    <a16:rowId xmlns:a16="http://schemas.microsoft.com/office/drawing/2014/main" val="1512616800"/>
                  </a:ext>
                </a:extLst>
              </a:tr>
              <a:tr h="368572">
                <a:tc>
                  <a:txBody>
                    <a:bodyPr/>
                    <a:lstStyle/>
                    <a:p>
                      <a:pPr algn="l"/>
                      <a:r>
                        <a:rPr lang="en-US" sz="1600" b="1">
                          <a:effectLst/>
                        </a:rPr>
                        <a:t>Total</a:t>
                      </a:r>
                      <a:endParaRPr lang="en-US" sz="1600">
                        <a:effectLst/>
                      </a:endParaRPr>
                    </a:p>
                  </a:txBody>
                  <a:tcPr marL="83766" marR="83766" marT="41883" marB="41883" anchor="ctr"/>
                </a:tc>
                <a:tc>
                  <a:txBody>
                    <a:bodyPr/>
                    <a:lstStyle/>
                    <a:p>
                      <a:pPr algn="l"/>
                      <a:r>
                        <a:rPr lang="en-US" sz="1600" b="1">
                          <a:effectLst/>
                        </a:rPr>
                        <a:t>$28,646</a:t>
                      </a:r>
                      <a:endParaRPr lang="en-US" sz="1600">
                        <a:effectLst/>
                      </a:endParaRPr>
                    </a:p>
                  </a:txBody>
                  <a:tcPr marL="83766" marR="83766" marT="41883" marB="41883" anchor="ctr"/>
                </a:tc>
                <a:tc>
                  <a:txBody>
                    <a:bodyPr/>
                    <a:lstStyle/>
                    <a:p>
                      <a:pPr algn="l"/>
                      <a:r>
                        <a:rPr lang="en-US" sz="1600" b="1">
                          <a:effectLst/>
                        </a:rPr>
                        <a:t>$49,148</a:t>
                      </a:r>
                      <a:endParaRPr lang="en-US" sz="1600">
                        <a:effectLst/>
                      </a:endParaRPr>
                    </a:p>
                  </a:txBody>
                  <a:tcPr marL="83766" marR="83766" marT="41883" marB="41883" anchor="ctr"/>
                </a:tc>
                <a:tc>
                  <a:txBody>
                    <a:bodyPr/>
                    <a:lstStyle/>
                    <a:p>
                      <a:pPr algn="l"/>
                      <a:r>
                        <a:rPr lang="en-US" sz="1600" b="1">
                          <a:effectLst/>
                        </a:rPr>
                        <a:t>$36,170</a:t>
                      </a:r>
                      <a:endParaRPr lang="en-US" sz="1600">
                        <a:effectLst/>
                      </a:endParaRPr>
                    </a:p>
                  </a:txBody>
                  <a:tcPr marL="83766" marR="83766" marT="41883" marB="41883" anchor="ctr"/>
                </a:tc>
                <a:tc>
                  <a:txBody>
                    <a:bodyPr/>
                    <a:lstStyle/>
                    <a:p>
                      <a:pPr algn="l"/>
                      <a:r>
                        <a:rPr lang="en-US" sz="1600" b="1">
                          <a:effectLst/>
                        </a:rPr>
                        <a:t>$30,842</a:t>
                      </a:r>
                      <a:endParaRPr lang="en-US" sz="1600">
                        <a:effectLst/>
                      </a:endParaRPr>
                    </a:p>
                  </a:txBody>
                  <a:tcPr marL="83766" marR="83766" marT="41883" marB="41883" anchor="ctr"/>
                </a:tc>
                <a:extLst>
                  <a:ext uri="{0D108BD9-81ED-4DB2-BD59-A6C34878D82A}">
                    <a16:rowId xmlns:a16="http://schemas.microsoft.com/office/drawing/2014/main" val="3918587559"/>
                  </a:ext>
                </a:extLst>
              </a:tr>
            </a:tbl>
          </a:graphicData>
        </a:graphic>
      </p:graphicFrame>
      <p:pic>
        <p:nvPicPr>
          <p:cNvPr id="4" name="Audio 3">
            <a:hlinkClick r:id="" action="ppaction://media"/>
            <a:extLst>
              <a:ext uri="{FF2B5EF4-FFF2-40B4-BE49-F238E27FC236}">
                <a16:creationId xmlns:a16="http://schemas.microsoft.com/office/drawing/2014/main" id="{FC6FBA0D-AE21-D875-03A3-0B81956CA2DF}"/>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61075" t="-161075" r="-161075" b="-161075"/>
          <a:stretch>
            <a:fillRect/>
          </a:stretch>
        </p:blipFill>
        <p:spPr>
          <a:xfrm>
            <a:off x="9694100" y="3575973"/>
            <a:ext cx="2057400" cy="2057400"/>
          </a:xfrm>
          <a:prstGeom prst="ellipse">
            <a:avLst/>
          </a:prstGeom>
        </p:spPr>
      </p:pic>
    </p:spTree>
    <p:extLst>
      <p:ext uri="{BB962C8B-B14F-4D97-AF65-F5344CB8AC3E}">
        <p14:creationId xmlns:p14="http://schemas.microsoft.com/office/powerpoint/2010/main" val="3304539929"/>
      </p:ext>
    </p:extLst>
  </p:cSld>
  <p:clrMapOvr>
    <a:masterClrMapping/>
  </p:clrMapOvr>
  <mc:AlternateContent xmlns:mc="http://schemas.openxmlformats.org/markup-compatibility/2006">
    <mc:Choice xmlns:p14="http://schemas.microsoft.com/office/powerpoint/2010/main" Requires="p14">
      <p:transition spd="slow" p14:dur="1200" advTm="9024">
        <p14:prism/>
      </p:transition>
    </mc:Choice>
    <mc:Fallback>
      <p:transition spd="slow" advTm="90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030C-328B-4F77-0BD9-F69E9D3E8514}"/>
              </a:ext>
            </a:extLst>
          </p:cNvPr>
          <p:cNvSpPr>
            <a:spLocks noGrp="1"/>
          </p:cNvSpPr>
          <p:nvPr>
            <p:ph type="title"/>
          </p:nvPr>
        </p:nvSpPr>
        <p:spPr>
          <a:xfrm>
            <a:off x="677333" y="609600"/>
            <a:ext cx="9066741" cy="1320800"/>
          </a:xfrm>
        </p:spPr>
        <p:txBody>
          <a:bodyPr anchor="t">
            <a:normAutofit/>
          </a:bodyPr>
          <a:lstStyle/>
          <a:p>
            <a:r>
              <a:rPr lang="en-US" dirty="0"/>
              <a:t>Job Market for Clinical Psychology Degree</a:t>
            </a:r>
          </a:p>
        </p:txBody>
      </p:sp>
      <p:pic>
        <p:nvPicPr>
          <p:cNvPr id="5" name="Content Placeholder 4" descr="Several books with text on them&#10;&#10;Description automatically generated">
            <a:extLst>
              <a:ext uri="{FF2B5EF4-FFF2-40B4-BE49-F238E27FC236}">
                <a16:creationId xmlns:a16="http://schemas.microsoft.com/office/drawing/2014/main" id="{8CE4329F-A4B1-E0EC-5FB7-DCF8DE4E907F}"/>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649" b="533"/>
          <a:stretch/>
        </p:blipFill>
        <p:spPr>
          <a:xfrm>
            <a:off x="677334" y="2159331"/>
            <a:ext cx="5423429" cy="3882362"/>
          </a:xfrm>
          <a:prstGeom prst="rect">
            <a:avLst/>
          </a:prstGeom>
        </p:spPr>
      </p:pic>
      <p:pic>
        <p:nvPicPr>
          <p:cNvPr id="23" name="Audio 22">
            <a:hlinkClick r:id="" action="ppaction://media"/>
            <a:extLst>
              <a:ext uri="{FF2B5EF4-FFF2-40B4-BE49-F238E27FC236}">
                <a16:creationId xmlns:a16="http://schemas.microsoft.com/office/drawing/2014/main" id="{0831C221-65D3-CB3D-A56D-28A5E2A2A46A}"/>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61075" t="-161075" r="-161075" b="-161075"/>
          <a:stretch>
            <a:fillRect/>
          </a:stretch>
        </p:blipFill>
        <p:spPr>
          <a:xfrm>
            <a:off x="6724642" y="3071812"/>
            <a:ext cx="2057400" cy="2057400"/>
          </a:xfrm>
          <a:prstGeom prst="ellipse">
            <a:avLst/>
          </a:prstGeom>
        </p:spPr>
      </p:pic>
    </p:spTree>
    <p:extLst>
      <p:ext uri="{BB962C8B-B14F-4D97-AF65-F5344CB8AC3E}">
        <p14:creationId xmlns:p14="http://schemas.microsoft.com/office/powerpoint/2010/main" val="2453989935"/>
      </p:ext>
    </p:extLst>
  </p:cSld>
  <p:clrMapOvr>
    <a:masterClrMapping/>
  </p:clrMapOvr>
  <mc:AlternateContent xmlns:mc="http://schemas.openxmlformats.org/markup-compatibility/2006">
    <mc:Choice xmlns:p14="http://schemas.microsoft.com/office/powerpoint/2010/main" Requires="p14">
      <p:transition spd="slow" p14:dur="1200" advTm="74683">
        <p:dissolve/>
      </p:transition>
    </mc:Choice>
    <mc:Fallback>
      <p:transition spd="slow" advTm="74683">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2788</TotalTime>
  <Words>632</Words>
  <Application>Microsoft Office PowerPoint</Application>
  <PresentationFormat>Widescreen</PresentationFormat>
  <Paragraphs>55</Paragraphs>
  <Slides>5</Slides>
  <Notes>1</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Imprint MT Shadow</vt:lpstr>
      <vt:lpstr>Trebuchet MS</vt:lpstr>
      <vt:lpstr>Wingdings 3</vt:lpstr>
      <vt:lpstr>Facet</vt:lpstr>
      <vt:lpstr>University of Maine- Orono  Graduate</vt:lpstr>
      <vt:lpstr>PowerPoint Presentation</vt:lpstr>
      <vt:lpstr>Faculty Members</vt:lpstr>
      <vt:lpstr>PowerPoint Presentation</vt:lpstr>
      <vt:lpstr>Job Market for Clinical Psychology Degree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Downes</dc:creator>
  <cp:lastModifiedBy>Tammy Downes</cp:lastModifiedBy>
  <cp:revision>1</cp:revision>
  <dcterms:created xsi:type="dcterms:W3CDTF">2023-11-11T23:46:12Z</dcterms:created>
  <dcterms:modified xsi:type="dcterms:W3CDTF">2023-12-01T18:51:50Z</dcterms:modified>
</cp:coreProperties>
</file>