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A1B9C-A007-4321-8C30-A88E758CA5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04D671-1FB1-469A-A767-E4381176AF18}">
      <dgm:prSet/>
      <dgm:spPr/>
      <dgm:t>
        <a:bodyPr/>
        <a:lstStyle/>
        <a:p>
          <a:r>
            <a:rPr lang="en-US" b="0" i="0" dirty="0"/>
            <a:t>Have offices all over the state but their main office is in Ellsworth</a:t>
          </a:r>
          <a:endParaRPr lang="en-US" dirty="0"/>
        </a:p>
      </dgm:t>
    </dgm:pt>
    <dgm:pt modelId="{CB70588F-D281-422B-8C06-A7514391E31C}" type="parTrans" cxnId="{02AD6FB9-499B-4C62-95A4-EA06B1D421B3}">
      <dgm:prSet/>
      <dgm:spPr/>
      <dgm:t>
        <a:bodyPr/>
        <a:lstStyle/>
        <a:p>
          <a:endParaRPr lang="en-US"/>
        </a:p>
      </dgm:t>
    </dgm:pt>
    <dgm:pt modelId="{0CAE8284-0FA8-47B4-92A7-61120D7E2BFD}" type="sibTrans" cxnId="{02AD6FB9-499B-4C62-95A4-EA06B1D421B3}">
      <dgm:prSet/>
      <dgm:spPr/>
      <dgm:t>
        <a:bodyPr/>
        <a:lstStyle/>
        <a:p>
          <a:endParaRPr lang="en-US"/>
        </a:p>
      </dgm:t>
    </dgm:pt>
    <dgm:pt modelId="{87BA5CE3-DE75-477C-81B7-230FFD5B9619}">
      <dgm:prSet/>
      <dgm:spPr/>
      <dgm:t>
        <a:bodyPr/>
        <a:lstStyle/>
        <a:p>
          <a:r>
            <a:rPr lang="en-US" b="0" i="0"/>
            <a:t>Used to be the Washington Hancock County transportation</a:t>
          </a:r>
          <a:endParaRPr lang="en-US"/>
        </a:p>
      </dgm:t>
    </dgm:pt>
    <dgm:pt modelId="{E81DB848-FB40-4449-8866-1D794FDB0266}" type="parTrans" cxnId="{F1B18421-F4E4-4B88-BFD9-9C5B5296F3D1}">
      <dgm:prSet/>
      <dgm:spPr/>
      <dgm:t>
        <a:bodyPr/>
        <a:lstStyle/>
        <a:p>
          <a:endParaRPr lang="en-US"/>
        </a:p>
      </dgm:t>
    </dgm:pt>
    <dgm:pt modelId="{AB5EC4E2-61C2-4D79-B171-395E26D823AC}" type="sibTrans" cxnId="{F1B18421-F4E4-4B88-BFD9-9C5B5296F3D1}">
      <dgm:prSet/>
      <dgm:spPr/>
      <dgm:t>
        <a:bodyPr/>
        <a:lstStyle/>
        <a:p>
          <a:endParaRPr lang="en-US"/>
        </a:p>
      </dgm:t>
    </dgm:pt>
    <dgm:pt modelId="{E4FF8534-3A41-4800-823F-B6D73F34B533}">
      <dgm:prSet/>
      <dgm:spPr/>
      <dgm:t>
        <a:bodyPr/>
        <a:lstStyle/>
        <a:p>
          <a:r>
            <a:rPr lang="en-US" b="0" i="0"/>
            <a:t>State of Maine subcontracted with them for the maternal/child health </a:t>
          </a:r>
          <a:endParaRPr lang="en-US"/>
        </a:p>
      </dgm:t>
    </dgm:pt>
    <dgm:pt modelId="{BE169D8B-59A2-4B7A-9676-258F23055C16}" type="parTrans" cxnId="{527B407C-FBA8-48BE-A28E-8147C4013808}">
      <dgm:prSet/>
      <dgm:spPr/>
      <dgm:t>
        <a:bodyPr/>
        <a:lstStyle/>
        <a:p>
          <a:endParaRPr lang="en-US"/>
        </a:p>
      </dgm:t>
    </dgm:pt>
    <dgm:pt modelId="{F80CABCA-D665-42F9-9407-C35556C64B3B}" type="sibTrans" cxnId="{527B407C-FBA8-48BE-A28E-8147C4013808}">
      <dgm:prSet/>
      <dgm:spPr/>
      <dgm:t>
        <a:bodyPr/>
        <a:lstStyle/>
        <a:p>
          <a:endParaRPr lang="en-US"/>
        </a:p>
      </dgm:t>
    </dgm:pt>
    <dgm:pt modelId="{00ECEE16-71F8-48B0-8D76-20E4343BCC60}" type="pres">
      <dgm:prSet presAssocID="{301A1B9C-A007-4321-8C30-A88E758CA5A1}" presName="linear" presStyleCnt="0">
        <dgm:presLayoutVars>
          <dgm:animLvl val="lvl"/>
          <dgm:resizeHandles val="exact"/>
        </dgm:presLayoutVars>
      </dgm:prSet>
      <dgm:spPr/>
    </dgm:pt>
    <dgm:pt modelId="{5F4992A7-4BE2-4F6B-B831-772EE90CBD3D}" type="pres">
      <dgm:prSet presAssocID="{9304D671-1FB1-469A-A767-E4381176AF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B0BFE4-F7CC-4B84-A4F7-557A722C3B0B}" type="pres">
      <dgm:prSet presAssocID="{0CAE8284-0FA8-47B4-92A7-61120D7E2BFD}" presName="spacer" presStyleCnt="0"/>
      <dgm:spPr/>
    </dgm:pt>
    <dgm:pt modelId="{C3C7DC6A-7AFE-4619-A596-CB70716A83D5}" type="pres">
      <dgm:prSet presAssocID="{87BA5CE3-DE75-477C-81B7-230FFD5B96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6616F5C-29B5-4064-B3AD-1E75D6B5A72A}" type="pres">
      <dgm:prSet presAssocID="{AB5EC4E2-61C2-4D79-B171-395E26D823AC}" presName="spacer" presStyleCnt="0"/>
      <dgm:spPr/>
    </dgm:pt>
    <dgm:pt modelId="{DA5D98CD-486C-43DD-B34B-739C3CBFE80B}" type="pres">
      <dgm:prSet presAssocID="{E4FF8534-3A41-4800-823F-B6D73F34B53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1B18421-F4E4-4B88-BFD9-9C5B5296F3D1}" srcId="{301A1B9C-A007-4321-8C30-A88E758CA5A1}" destId="{87BA5CE3-DE75-477C-81B7-230FFD5B9619}" srcOrd="1" destOrd="0" parTransId="{E81DB848-FB40-4449-8866-1D794FDB0266}" sibTransId="{AB5EC4E2-61C2-4D79-B171-395E26D823AC}"/>
    <dgm:cxn modelId="{92600735-2B1B-4E98-B8CA-7A41459DB475}" type="presOf" srcId="{E4FF8534-3A41-4800-823F-B6D73F34B533}" destId="{DA5D98CD-486C-43DD-B34B-739C3CBFE80B}" srcOrd="0" destOrd="0" presId="urn:microsoft.com/office/officeart/2005/8/layout/vList2"/>
    <dgm:cxn modelId="{BDF0F463-6270-4C37-A8C6-D2BB78BD6B62}" type="presOf" srcId="{87BA5CE3-DE75-477C-81B7-230FFD5B9619}" destId="{C3C7DC6A-7AFE-4619-A596-CB70716A83D5}" srcOrd="0" destOrd="0" presId="urn:microsoft.com/office/officeart/2005/8/layout/vList2"/>
    <dgm:cxn modelId="{527B407C-FBA8-48BE-A28E-8147C4013808}" srcId="{301A1B9C-A007-4321-8C30-A88E758CA5A1}" destId="{E4FF8534-3A41-4800-823F-B6D73F34B533}" srcOrd="2" destOrd="0" parTransId="{BE169D8B-59A2-4B7A-9676-258F23055C16}" sibTransId="{F80CABCA-D665-42F9-9407-C35556C64B3B}"/>
    <dgm:cxn modelId="{6DED0FAE-8728-482B-BB6E-13003708463E}" type="presOf" srcId="{9304D671-1FB1-469A-A767-E4381176AF18}" destId="{5F4992A7-4BE2-4F6B-B831-772EE90CBD3D}" srcOrd="0" destOrd="0" presId="urn:microsoft.com/office/officeart/2005/8/layout/vList2"/>
    <dgm:cxn modelId="{02AD6FB9-499B-4C62-95A4-EA06B1D421B3}" srcId="{301A1B9C-A007-4321-8C30-A88E758CA5A1}" destId="{9304D671-1FB1-469A-A767-E4381176AF18}" srcOrd="0" destOrd="0" parTransId="{CB70588F-D281-422B-8C06-A7514391E31C}" sibTransId="{0CAE8284-0FA8-47B4-92A7-61120D7E2BFD}"/>
    <dgm:cxn modelId="{2B10FAED-2452-44ED-AC9F-83D2F166E013}" type="presOf" srcId="{301A1B9C-A007-4321-8C30-A88E758CA5A1}" destId="{00ECEE16-71F8-48B0-8D76-20E4343BCC60}" srcOrd="0" destOrd="0" presId="urn:microsoft.com/office/officeart/2005/8/layout/vList2"/>
    <dgm:cxn modelId="{3C30A167-51ED-4733-A9EC-4FEA328BD15E}" type="presParOf" srcId="{00ECEE16-71F8-48B0-8D76-20E4343BCC60}" destId="{5F4992A7-4BE2-4F6B-B831-772EE90CBD3D}" srcOrd="0" destOrd="0" presId="urn:microsoft.com/office/officeart/2005/8/layout/vList2"/>
    <dgm:cxn modelId="{EFB62C24-7BFA-4386-8657-DD0B3DBF0457}" type="presParOf" srcId="{00ECEE16-71F8-48B0-8D76-20E4343BCC60}" destId="{EFB0BFE4-F7CC-4B84-A4F7-557A722C3B0B}" srcOrd="1" destOrd="0" presId="urn:microsoft.com/office/officeart/2005/8/layout/vList2"/>
    <dgm:cxn modelId="{30EC3EFD-FFF0-430D-BCDF-832C55AE31EA}" type="presParOf" srcId="{00ECEE16-71F8-48B0-8D76-20E4343BCC60}" destId="{C3C7DC6A-7AFE-4619-A596-CB70716A83D5}" srcOrd="2" destOrd="0" presId="urn:microsoft.com/office/officeart/2005/8/layout/vList2"/>
    <dgm:cxn modelId="{61E044C0-C094-40AC-AE31-810F8DE96D5B}" type="presParOf" srcId="{00ECEE16-71F8-48B0-8D76-20E4343BCC60}" destId="{A6616F5C-29B5-4064-B3AD-1E75D6B5A72A}" srcOrd="3" destOrd="0" presId="urn:microsoft.com/office/officeart/2005/8/layout/vList2"/>
    <dgm:cxn modelId="{63A944E6-CBCA-479F-AED2-66A6E363045D}" type="presParOf" srcId="{00ECEE16-71F8-48B0-8D76-20E4343BCC60}" destId="{DA5D98CD-486C-43DD-B34B-739C3CBFE8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6A77C-9697-49AC-81F2-DFC77D46C1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5EECB0-EE1B-443B-A165-D54E19073C2E}">
      <dgm:prSet/>
      <dgm:spPr/>
      <dgm:t>
        <a:bodyPr/>
        <a:lstStyle/>
        <a:p>
          <a:r>
            <a:rPr lang="en-US" b="0" i="0" dirty="0"/>
            <a:t>Been an RN since 1982- 39 years</a:t>
          </a:r>
          <a:endParaRPr lang="en-US" dirty="0"/>
        </a:p>
      </dgm:t>
    </dgm:pt>
    <dgm:pt modelId="{034E8F0C-D6CD-42ED-9560-86EC6094FC76}" type="parTrans" cxnId="{345538E5-C3A7-47EA-B4CB-2731CFBB0ACE}">
      <dgm:prSet/>
      <dgm:spPr/>
      <dgm:t>
        <a:bodyPr/>
        <a:lstStyle/>
        <a:p>
          <a:endParaRPr lang="en-US"/>
        </a:p>
      </dgm:t>
    </dgm:pt>
    <dgm:pt modelId="{B8B3ABDD-BC24-487E-A9B9-D376CFC11BD0}" type="sibTrans" cxnId="{345538E5-C3A7-47EA-B4CB-2731CFBB0ACE}">
      <dgm:prSet/>
      <dgm:spPr/>
      <dgm:t>
        <a:bodyPr/>
        <a:lstStyle/>
        <a:p>
          <a:endParaRPr lang="en-US"/>
        </a:p>
      </dgm:t>
    </dgm:pt>
    <dgm:pt modelId="{75A93966-BFCD-4077-8EA0-27DC32A99924}">
      <dgm:prSet/>
      <dgm:spPr/>
      <dgm:t>
        <a:bodyPr/>
        <a:lstStyle/>
        <a:p>
          <a:r>
            <a:rPr lang="en-US" b="0" i="0" dirty="0"/>
            <a:t>Was candy striper previous to that</a:t>
          </a:r>
          <a:endParaRPr lang="en-US" dirty="0"/>
        </a:p>
      </dgm:t>
    </dgm:pt>
    <dgm:pt modelId="{8D2E714B-3481-4241-B40F-0C8666C4487A}" type="parTrans" cxnId="{8AFBAE69-350A-451C-91EF-CEBD30608213}">
      <dgm:prSet/>
      <dgm:spPr/>
      <dgm:t>
        <a:bodyPr/>
        <a:lstStyle/>
        <a:p>
          <a:endParaRPr lang="en-US"/>
        </a:p>
      </dgm:t>
    </dgm:pt>
    <dgm:pt modelId="{6468AE33-9F4B-451B-BE8B-8A25F182DB4C}" type="sibTrans" cxnId="{8AFBAE69-350A-451C-91EF-CEBD30608213}">
      <dgm:prSet/>
      <dgm:spPr/>
      <dgm:t>
        <a:bodyPr/>
        <a:lstStyle/>
        <a:p>
          <a:endParaRPr lang="en-US"/>
        </a:p>
      </dgm:t>
    </dgm:pt>
    <dgm:pt modelId="{6A71E5D1-DFA0-4DFD-9563-0E5CFC0883D3}">
      <dgm:prSet/>
      <dgm:spPr/>
      <dgm:t>
        <a:bodyPr/>
        <a:lstStyle/>
        <a:p>
          <a:r>
            <a:rPr lang="en-US" b="0" i="0" dirty="0"/>
            <a:t>When she was working in the hospital, she always knew what school the others went to by the designs or colors of their nursing hats that went with their uniform</a:t>
          </a:r>
          <a:endParaRPr lang="en-US" dirty="0"/>
        </a:p>
      </dgm:t>
    </dgm:pt>
    <dgm:pt modelId="{D59B61A9-36A2-40D2-A705-3860117B3E77}" type="parTrans" cxnId="{3A55B55F-8BA6-4377-898E-B62D64D18B7F}">
      <dgm:prSet/>
      <dgm:spPr/>
      <dgm:t>
        <a:bodyPr/>
        <a:lstStyle/>
        <a:p>
          <a:endParaRPr lang="en-US"/>
        </a:p>
      </dgm:t>
    </dgm:pt>
    <dgm:pt modelId="{7C5815E8-58A5-427B-B7E5-C02760DC5712}" type="sibTrans" cxnId="{3A55B55F-8BA6-4377-898E-B62D64D18B7F}">
      <dgm:prSet/>
      <dgm:spPr/>
      <dgm:t>
        <a:bodyPr/>
        <a:lstStyle/>
        <a:p>
          <a:endParaRPr lang="en-US"/>
        </a:p>
      </dgm:t>
    </dgm:pt>
    <dgm:pt modelId="{8D417EF2-02DF-40FF-B5EE-07DDDDFA3A42}">
      <dgm:prSet/>
      <dgm:spPr/>
      <dgm:t>
        <a:bodyPr/>
        <a:lstStyle/>
        <a:p>
          <a:r>
            <a:rPr lang="en-US" b="0" i="0"/>
            <a:t>Has worked for DownEast Community Partners for 3 years</a:t>
          </a:r>
          <a:endParaRPr lang="en-US"/>
        </a:p>
      </dgm:t>
    </dgm:pt>
    <dgm:pt modelId="{93EA524F-23B0-4574-8535-D36F19E794CB}" type="parTrans" cxnId="{03C20917-D4D5-441A-80C1-E95CEDB2577E}">
      <dgm:prSet/>
      <dgm:spPr/>
      <dgm:t>
        <a:bodyPr/>
        <a:lstStyle/>
        <a:p>
          <a:endParaRPr lang="en-US"/>
        </a:p>
      </dgm:t>
    </dgm:pt>
    <dgm:pt modelId="{72CE8BF4-11ED-4981-B8C5-8C61CFC418AE}" type="sibTrans" cxnId="{03C20917-D4D5-441A-80C1-E95CEDB2577E}">
      <dgm:prSet/>
      <dgm:spPr/>
      <dgm:t>
        <a:bodyPr/>
        <a:lstStyle/>
        <a:p>
          <a:endParaRPr lang="en-US"/>
        </a:p>
      </dgm:t>
    </dgm:pt>
    <dgm:pt modelId="{241AE2F7-F0D4-4F25-B91E-4FF2866C89AD}">
      <dgm:prSet/>
      <dgm:spPr/>
      <dgm:t>
        <a:bodyPr/>
        <a:lstStyle/>
        <a:p>
          <a:r>
            <a:rPr lang="en-US" b="0" i="0"/>
            <a:t>Her favorite part of her job is her interactions with the parents and babies, and watching them grow</a:t>
          </a:r>
          <a:endParaRPr lang="en-US"/>
        </a:p>
      </dgm:t>
    </dgm:pt>
    <dgm:pt modelId="{4B4BBE6A-6286-4B52-B0FC-E56068AB3622}" type="parTrans" cxnId="{53F1B77B-1881-4EF8-B509-58AF2820513A}">
      <dgm:prSet/>
      <dgm:spPr/>
      <dgm:t>
        <a:bodyPr/>
        <a:lstStyle/>
        <a:p>
          <a:endParaRPr lang="en-US"/>
        </a:p>
      </dgm:t>
    </dgm:pt>
    <dgm:pt modelId="{4C5469DC-B16D-4E81-AED0-17DB57B603F7}" type="sibTrans" cxnId="{53F1B77B-1881-4EF8-B509-58AF2820513A}">
      <dgm:prSet/>
      <dgm:spPr/>
      <dgm:t>
        <a:bodyPr/>
        <a:lstStyle/>
        <a:p>
          <a:endParaRPr lang="en-US"/>
        </a:p>
      </dgm:t>
    </dgm:pt>
    <dgm:pt modelId="{E088810E-C142-409B-A0B0-5864872C417C}">
      <dgm:prSet/>
      <dgm:spPr/>
      <dgm:t>
        <a:bodyPr/>
        <a:lstStyle/>
        <a:p>
          <a:r>
            <a:rPr lang="en-US" b="0" i="0" dirty="0"/>
            <a:t>Challenges she has had to overcome in her career are: h1N1, the HIV epidemic, nursing shortages, and her daughter that has spina bifida</a:t>
          </a:r>
          <a:endParaRPr lang="en-US" dirty="0"/>
        </a:p>
      </dgm:t>
    </dgm:pt>
    <dgm:pt modelId="{C0CF5441-4A0F-44B6-A6F8-D690577605EE}" type="parTrans" cxnId="{159D4549-8406-4F90-9921-C8AD5F63A355}">
      <dgm:prSet/>
      <dgm:spPr/>
      <dgm:t>
        <a:bodyPr/>
        <a:lstStyle/>
        <a:p>
          <a:endParaRPr lang="en-US"/>
        </a:p>
      </dgm:t>
    </dgm:pt>
    <dgm:pt modelId="{123F19A8-C885-43AD-87D4-7055C4F460B3}" type="sibTrans" cxnId="{159D4549-8406-4F90-9921-C8AD5F63A355}">
      <dgm:prSet/>
      <dgm:spPr/>
      <dgm:t>
        <a:bodyPr/>
        <a:lstStyle/>
        <a:p>
          <a:endParaRPr lang="en-US"/>
        </a:p>
      </dgm:t>
    </dgm:pt>
    <dgm:pt modelId="{B274CC8E-179E-4CF8-9BB6-028C228FC888}" type="pres">
      <dgm:prSet presAssocID="{C996A77C-9697-49AC-81F2-DFC77D46C16D}" presName="diagram" presStyleCnt="0">
        <dgm:presLayoutVars>
          <dgm:dir/>
          <dgm:resizeHandles val="exact"/>
        </dgm:presLayoutVars>
      </dgm:prSet>
      <dgm:spPr/>
    </dgm:pt>
    <dgm:pt modelId="{745EFA12-08E5-4FE1-A0AE-6683A6BD1852}" type="pres">
      <dgm:prSet presAssocID="{8A5EECB0-EE1B-443B-A165-D54E19073C2E}" presName="node" presStyleLbl="node1" presStyleIdx="0" presStyleCnt="6">
        <dgm:presLayoutVars>
          <dgm:bulletEnabled val="1"/>
        </dgm:presLayoutVars>
      </dgm:prSet>
      <dgm:spPr/>
    </dgm:pt>
    <dgm:pt modelId="{002F695F-7370-4BC5-AC87-3F248F30F38B}" type="pres">
      <dgm:prSet presAssocID="{B8B3ABDD-BC24-487E-A9B9-D376CFC11BD0}" presName="sibTrans" presStyleCnt="0"/>
      <dgm:spPr/>
    </dgm:pt>
    <dgm:pt modelId="{E9FB9E8C-EB89-4ED5-A5A6-9456320879C2}" type="pres">
      <dgm:prSet presAssocID="{75A93966-BFCD-4077-8EA0-27DC32A99924}" presName="node" presStyleLbl="node1" presStyleIdx="1" presStyleCnt="6">
        <dgm:presLayoutVars>
          <dgm:bulletEnabled val="1"/>
        </dgm:presLayoutVars>
      </dgm:prSet>
      <dgm:spPr/>
    </dgm:pt>
    <dgm:pt modelId="{AD4A5A1E-2F37-482C-8DA4-FEC431BC2F36}" type="pres">
      <dgm:prSet presAssocID="{6468AE33-9F4B-451B-BE8B-8A25F182DB4C}" presName="sibTrans" presStyleCnt="0"/>
      <dgm:spPr/>
    </dgm:pt>
    <dgm:pt modelId="{017CA36E-521C-45D9-AED9-83C5FE1AD5D3}" type="pres">
      <dgm:prSet presAssocID="{6A71E5D1-DFA0-4DFD-9563-0E5CFC0883D3}" presName="node" presStyleLbl="node1" presStyleIdx="2" presStyleCnt="6">
        <dgm:presLayoutVars>
          <dgm:bulletEnabled val="1"/>
        </dgm:presLayoutVars>
      </dgm:prSet>
      <dgm:spPr/>
    </dgm:pt>
    <dgm:pt modelId="{3FAF1891-98BD-4FCB-AA1F-C57673DCC420}" type="pres">
      <dgm:prSet presAssocID="{7C5815E8-58A5-427B-B7E5-C02760DC5712}" presName="sibTrans" presStyleCnt="0"/>
      <dgm:spPr/>
    </dgm:pt>
    <dgm:pt modelId="{576E40F3-D9D7-4B2C-AB33-35910B068452}" type="pres">
      <dgm:prSet presAssocID="{8D417EF2-02DF-40FF-B5EE-07DDDDFA3A42}" presName="node" presStyleLbl="node1" presStyleIdx="3" presStyleCnt="6">
        <dgm:presLayoutVars>
          <dgm:bulletEnabled val="1"/>
        </dgm:presLayoutVars>
      </dgm:prSet>
      <dgm:spPr/>
    </dgm:pt>
    <dgm:pt modelId="{B78BED17-38D8-4770-827E-44D9A3EEDBB4}" type="pres">
      <dgm:prSet presAssocID="{72CE8BF4-11ED-4981-B8C5-8C61CFC418AE}" presName="sibTrans" presStyleCnt="0"/>
      <dgm:spPr/>
    </dgm:pt>
    <dgm:pt modelId="{FC17DFD3-FE61-4E58-A60D-4C97E512BA03}" type="pres">
      <dgm:prSet presAssocID="{241AE2F7-F0D4-4F25-B91E-4FF2866C89AD}" presName="node" presStyleLbl="node1" presStyleIdx="4" presStyleCnt="6">
        <dgm:presLayoutVars>
          <dgm:bulletEnabled val="1"/>
        </dgm:presLayoutVars>
      </dgm:prSet>
      <dgm:spPr/>
    </dgm:pt>
    <dgm:pt modelId="{41B6B97B-B52E-4711-8CAB-16F65CF60CA0}" type="pres">
      <dgm:prSet presAssocID="{4C5469DC-B16D-4E81-AED0-17DB57B603F7}" presName="sibTrans" presStyleCnt="0"/>
      <dgm:spPr/>
    </dgm:pt>
    <dgm:pt modelId="{D76525F9-D48F-4C2A-8000-357D9DEA5832}" type="pres">
      <dgm:prSet presAssocID="{E088810E-C142-409B-A0B0-5864872C417C}" presName="node" presStyleLbl="node1" presStyleIdx="5" presStyleCnt="6">
        <dgm:presLayoutVars>
          <dgm:bulletEnabled val="1"/>
        </dgm:presLayoutVars>
      </dgm:prSet>
      <dgm:spPr/>
    </dgm:pt>
  </dgm:ptLst>
  <dgm:cxnLst>
    <dgm:cxn modelId="{B099DE13-F64D-4D49-8E3D-B298500D8EA8}" type="presOf" srcId="{8D417EF2-02DF-40FF-B5EE-07DDDDFA3A42}" destId="{576E40F3-D9D7-4B2C-AB33-35910B068452}" srcOrd="0" destOrd="0" presId="urn:microsoft.com/office/officeart/2005/8/layout/default"/>
    <dgm:cxn modelId="{03C20917-D4D5-441A-80C1-E95CEDB2577E}" srcId="{C996A77C-9697-49AC-81F2-DFC77D46C16D}" destId="{8D417EF2-02DF-40FF-B5EE-07DDDDFA3A42}" srcOrd="3" destOrd="0" parTransId="{93EA524F-23B0-4574-8535-D36F19E794CB}" sibTransId="{72CE8BF4-11ED-4981-B8C5-8C61CFC418AE}"/>
    <dgm:cxn modelId="{1617711E-20AB-419A-A623-AE26166BB291}" type="presOf" srcId="{E088810E-C142-409B-A0B0-5864872C417C}" destId="{D76525F9-D48F-4C2A-8000-357D9DEA5832}" srcOrd="0" destOrd="0" presId="urn:microsoft.com/office/officeart/2005/8/layout/default"/>
    <dgm:cxn modelId="{3A55B55F-8BA6-4377-898E-B62D64D18B7F}" srcId="{C996A77C-9697-49AC-81F2-DFC77D46C16D}" destId="{6A71E5D1-DFA0-4DFD-9563-0E5CFC0883D3}" srcOrd="2" destOrd="0" parTransId="{D59B61A9-36A2-40D2-A705-3860117B3E77}" sibTransId="{7C5815E8-58A5-427B-B7E5-C02760DC5712}"/>
    <dgm:cxn modelId="{159D4549-8406-4F90-9921-C8AD5F63A355}" srcId="{C996A77C-9697-49AC-81F2-DFC77D46C16D}" destId="{E088810E-C142-409B-A0B0-5864872C417C}" srcOrd="5" destOrd="0" parTransId="{C0CF5441-4A0F-44B6-A6F8-D690577605EE}" sibTransId="{123F19A8-C885-43AD-87D4-7055C4F460B3}"/>
    <dgm:cxn modelId="{8AFBAE69-350A-451C-91EF-CEBD30608213}" srcId="{C996A77C-9697-49AC-81F2-DFC77D46C16D}" destId="{75A93966-BFCD-4077-8EA0-27DC32A99924}" srcOrd="1" destOrd="0" parTransId="{8D2E714B-3481-4241-B40F-0C8666C4487A}" sibTransId="{6468AE33-9F4B-451B-BE8B-8A25F182DB4C}"/>
    <dgm:cxn modelId="{FBB0616A-7D4D-40FB-ACCC-ACDFB0F2989D}" type="presOf" srcId="{6A71E5D1-DFA0-4DFD-9563-0E5CFC0883D3}" destId="{017CA36E-521C-45D9-AED9-83C5FE1AD5D3}" srcOrd="0" destOrd="0" presId="urn:microsoft.com/office/officeart/2005/8/layout/default"/>
    <dgm:cxn modelId="{53F1B77B-1881-4EF8-B509-58AF2820513A}" srcId="{C996A77C-9697-49AC-81F2-DFC77D46C16D}" destId="{241AE2F7-F0D4-4F25-B91E-4FF2866C89AD}" srcOrd="4" destOrd="0" parTransId="{4B4BBE6A-6286-4B52-B0FC-E56068AB3622}" sibTransId="{4C5469DC-B16D-4E81-AED0-17DB57B603F7}"/>
    <dgm:cxn modelId="{F634A07D-C012-48C9-B724-BD9751593331}" type="presOf" srcId="{8A5EECB0-EE1B-443B-A165-D54E19073C2E}" destId="{745EFA12-08E5-4FE1-A0AE-6683A6BD1852}" srcOrd="0" destOrd="0" presId="urn:microsoft.com/office/officeart/2005/8/layout/default"/>
    <dgm:cxn modelId="{BCBD368A-6C97-4C42-900C-793F5F0A971D}" type="presOf" srcId="{C996A77C-9697-49AC-81F2-DFC77D46C16D}" destId="{B274CC8E-179E-4CF8-9BB6-028C228FC888}" srcOrd="0" destOrd="0" presId="urn:microsoft.com/office/officeart/2005/8/layout/default"/>
    <dgm:cxn modelId="{6F2C8F9F-A4D6-4FFC-9046-2015DF79AC84}" type="presOf" srcId="{75A93966-BFCD-4077-8EA0-27DC32A99924}" destId="{E9FB9E8C-EB89-4ED5-A5A6-9456320879C2}" srcOrd="0" destOrd="0" presId="urn:microsoft.com/office/officeart/2005/8/layout/default"/>
    <dgm:cxn modelId="{1E4EF8E2-2209-43D0-AC06-EE7399BCA4AA}" type="presOf" srcId="{241AE2F7-F0D4-4F25-B91E-4FF2866C89AD}" destId="{FC17DFD3-FE61-4E58-A60D-4C97E512BA03}" srcOrd="0" destOrd="0" presId="urn:microsoft.com/office/officeart/2005/8/layout/default"/>
    <dgm:cxn modelId="{345538E5-C3A7-47EA-B4CB-2731CFBB0ACE}" srcId="{C996A77C-9697-49AC-81F2-DFC77D46C16D}" destId="{8A5EECB0-EE1B-443B-A165-D54E19073C2E}" srcOrd="0" destOrd="0" parTransId="{034E8F0C-D6CD-42ED-9560-86EC6094FC76}" sibTransId="{B8B3ABDD-BC24-487E-A9B9-D376CFC11BD0}"/>
    <dgm:cxn modelId="{FA9FB626-3475-47DD-A2F6-0A9253AC5A2E}" type="presParOf" srcId="{B274CC8E-179E-4CF8-9BB6-028C228FC888}" destId="{745EFA12-08E5-4FE1-A0AE-6683A6BD1852}" srcOrd="0" destOrd="0" presId="urn:microsoft.com/office/officeart/2005/8/layout/default"/>
    <dgm:cxn modelId="{9E9E2F50-3893-4748-85D8-A403965A13AD}" type="presParOf" srcId="{B274CC8E-179E-4CF8-9BB6-028C228FC888}" destId="{002F695F-7370-4BC5-AC87-3F248F30F38B}" srcOrd="1" destOrd="0" presId="urn:microsoft.com/office/officeart/2005/8/layout/default"/>
    <dgm:cxn modelId="{11277807-AE81-4C08-802A-6E5697CCA061}" type="presParOf" srcId="{B274CC8E-179E-4CF8-9BB6-028C228FC888}" destId="{E9FB9E8C-EB89-4ED5-A5A6-9456320879C2}" srcOrd="2" destOrd="0" presId="urn:microsoft.com/office/officeart/2005/8/layout/default"/>
    <dgm:cxn modelId="{B950CCCE-1A8E-4D3C-85BC-715F0A8F06E0}" type="presParOf" srcId="{B274CC8E-179E-4CF8-9BB6-028C228FC888}" destId="{AD4A5A1E-2F37-482C-8DA4-FEC431BC2F36}" srcOrd="3" destOrd="0" presId="urn:microsoft.com/office/officeart/2005/8/layout/default"/>
    <dgm:cxn modelId="{AFE162A8-3578-4BC0-A668-9DEE8040FBC9}" type="presParOf" srcId="{B274CC8E-179E-4CF8-9BB6-028C228FC888}" destId="{017CA36E-521C-45D9-AED9-83C5FE1AD5D3}" srcOrd="4" destOrd="0" presId="urn:microsoft.com/office/officeart/2005/8/layout/default"/>
    <dgm:cxn modelId="{3E1BB79C-29E1-48FC-B550-CD0CCA53F19D}" type="presParOf" srcId="{B274CC8E-179E-4CF8-9BB6-028C228FC888}" destId="{3FAF1891-98BD-4FCB-AA1F-C57673DCC420}" srcOrd="5" destOrd="0" presId="urn:microsoft.com/office/officeart/2005/8/layout/default"/>
    <dgm:cxn modelId="{2E05D5BD-53C8-43AE-9C13-5396EA842400}" type="presParOf" srcId="{B274CC8E-179E-4CF8-9BB6-028C228FC888}" destId="{576E40F3-D9D7-4B2C-AB33-35910B068452}" srcOrd="6" destOrd="0" presId="urn:microsoft.com/office/officeart/2005/8/layout/default"/>
    <dgm:cxn modelId="{FD8CCE5E-1EDF-4EA7-8BD8-4E98E17B88DE}" type="presParOf" srcId="{B274CC8E-179E-4CF8-9BB6-028C228FC888}" destId="{B78BED17-38D8-4770-827E-44D9A3EEDBB4}" srcOrd="7" destOrd="0" presId="urn:microsoft.com/office/officeart/2005/8/layout/default"/>
    <dgm:cxn modelId="{3D538C7B-0D5A-4E4C-AFF3-C9B25FC320BA}" type="presParOf" srcId="{B274CC8E-179E-4CF8-9BB6-028C228FC888}" destId="{FC17DFD3-FE61-4E58-A60D-4C97E512BA03}" srcOrd="8" destOrd="0" presId="urn:microsoft.com/office/officeart/2005/8/layout/default"/>
    <dgm:cxn modelId="{0E25E1F2-9FC7-44A5-A0C4-36587DD2FD55}" type="presParOf" srcId="{B274CC8E-179E-4CF8-9BB6-028C228FC888}" destId="{41B6B97B-B52E-4711-8CAB-16F65CF60CA0}" srcOrd="9" destOrd="0" presId="urn:microsoft.com/office/officeart/2005/8/layout/default"/>
    <dgm:cxn modelId="{668799CE-703B-4F9D-B3F8-D4EB5FE20291}" type="presParOf" srcId="{B274CC8E-179E-4CF8-9BB6-028C228FC888}" destId="{D76525F9-D48F-4C2A-8000-357D9DEA583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72EB0-7C64-44F0-8D70-DE26C2F45823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CE53128-E23F-441D-A6F5-A1704695409F}">
      <dgm:prSet/>
      <dgm:spPr/>
      <dgm:t>
        <a:bodyPr/>
        <a:lstStyle/>
        <a:p>
          <a:r>
            <a:rPr lang="en-US" b="0" i="0"/>
            <a:t>Most important lesson that she has learned is that you always need to listen to your patient</a:t>
          </a:r>
          <a:endParaRPr lang="en-US"/>
        </a:p>
      </dgm:t>
    </dgm:pt>
    <dgm:pt modelId="{31B6B44B-A59C-4CD9-B1B9-78D7B11CBE70}" type="parTrans" cxnId="{26F3FF0F-D58D-4903-8211-BEF5819432B3}">
      <dgm:prSet/>
      <dgm:spPr/>
      <dgm:t>
        <a:bodyPr/>
        <a:lstStyle/>
        <a:p>
          <a:endParaRPr lang="en-US"/>
        </a:p>
      </dgm:t>
    </dgm:pt>
    <dgm:pt modelId="{9705FF4E-C9C5-4E65-B0F7-DBD29A809501}" type="sibTrans" cxnId="{26F3FF0F-D58D-4903-8211-BEF5819432B3}">
      <dgm:prSet/>
      <dgm:spPr/>
      <dgm:t>
        <a:bodyPr/>
        <a:lstStyle/>
        <a:p>
          <a:endParaRPr lang="en-US"/>
        </a:p>
      </dgm:t>
    </dgm:pt>
    <dgm:pt modelId="{E95537A6-BBAA-4F2D-8F87-B9C6717051E2}">
      <dgm:prSet/>
      <dgm:spPr/>
      <dgm:t>
        <a:bodyPr/>
        <a:lstStyle/>
        <a:p>
          <a:r>
            <a:rPr lang="en-US" b="0" i="0"/>
            <a:t>Most challenging part of her career is finding the support services that her patients need, especially where we are in Washington County</a:t>
          </a:r>
          <a:endParaRPr lang="en-US"/>
        </a:p>
      </dgm:t>
    </dgm:pt>
    <dgm:pt modelId="{3BD98D72-ADF2-4461-929D-24A0874FF38D}" type="parTrans" cxnId="{00DAA3CB-98C4-40AF-966D-C5CF98B7975F}">
      <dgm:prSet/>
      <dgm:spPr/>
      <dgm:t>
        <a:bodyPr/>
        <a:lstStyle/>
        <a:p>
          <a:endParaRPr lang="en-US"/>
        </a:p>
      </dgm:t>
    </dgm:pt>
    <dgm:pt modelId="{BB777827-DF0E-47CE-97FB-FF06921F8AD2}" type="sibTrans" cxnId="{00DAA3CB-98C4-40AF-966D-C5CF98B7975F}">
      <dgm:prSet/>
      <dgm:spPr/>
      <dgm:t>
        <a:bodyPr/>
        <a:lstStyle/>
        <a:p>
          <a:endParaRPr lang="en-US"/>
        </a:p>
      </dgm:t>
    </dgm:pt>
    <dgm:pt modelId="{0FC8F847-4166-4F6A-9EB5-1DBF470CB109}">
      <dgm:prSet/>
      <dgm:spPr/>
      <dgm:t>
        <a:bodyPr/>
        <a:lstStyle/>
        <a:p>
          <a:r>
            <a:rPr lang="en-US" b="0" i="0"/>
            <a:t>Very important to have hobbies or things you can do that help you relieve stress</a:t>
          </a:r>
          <a:endParaRPr lang="en-US"/>
        </a:p>
      </dgm:t>
    </dgm:pt>
    <dgm:pt modelId="{AB50282D-33A2-4E59-BC0F-22929E5AB125}" type="parTrans" cxnId="{65E9BAA4-0282-4521-958A-9E12F72A4FB3}">
      <dgm:prSet/>
      <dgm:spPr/>
      <dgm:t>
        <a:bodyPr/>
        <a:lstStyle/>
        <a:p>
          <a:endParaRPr lang="en-US"/>
        </a:p>
      </dgm:t>
    </dgm:pt>
    <dgm:pt modelId="{0BE0F898-A55F-4DA2-B91D-BFE499CD3C27}" type="sibTrans" cxnId="{65E9BAA4-0282-4521-958A-9E12F72A4FB3}">
      <dgm:prSet/>
      <dgm:spPr/>
      <dgm:t>
        <a:bodyPr/>
        <a:lstStyle/>
        <a:p>
          <a:endParaRPr lang="en-US"/>
        </a:p>
      </dgm:t>
    </dgm:pt>
    <dgm:pt modelId="{69912BEF-A456-4729-9C84-FA1C2422460B}">
      <dgm:prSet/>
      <dgm:spPr/>
      <dgm:t>
        <a:bodyPr/>
        <a:lstStyle/>
        <a:p>
          <a:r>
            <a:rPr lang="en-US" b="0" i="0" dirty="0"/>
            <a:t>Her advice for anyone that is looking at being an RN: it’s a very rewarding and good career, good pay, but be prepared to do a lot of paperwork and data collection</a:t>
          </a:r>
          <a:endParaRPr lang="en-US" dirty="0"/>
        </a:p>
      </dgm:t>
    </dgm:pt>
    <dgm:pt modelId="{2D64A516-4A13-4E43-87A8-05AA7182DB69}" type="parTrans" cxnId="{136FEFCF-2F4A-4770-9F3B-1D82A1DEF88C}">
      <dgm:prSet/>
      <dgm:spPr/>
      <dgm:t>
        <a:bodyPr/>
        <a:lstStyle/>
        <a:p>
          <a:endParaRPr lang="en-US"/>
        </a:p>
      </dgm:t>
    </dgm:pt>
    <dgm:pt modelId="{17B3AEAE-3635-4B14-B500-38988FE41A57}" type="sibTrans" cxnId="{136FEFCF-2F4A-4770-9F3B-1D82A1DEF88C}">
      <dgm:prSet/>
      <dgm:spPr/>
      <dgm:t>
        <a:bodyPr/>
        <a:lstStyle/>
        <a:p>
          <a:endParaRPr lang="en-US"/>
        </a:p>
      </dgm:t>
    </dgm:pt>
    <dgm:pt modelId="{B59FC8F7-1BF4-48BB-AF30-887BA5F77D76}" type="pres">
      <dgm:prSet presAssocID="{BC872EB0-7C64-44F0-8D70-DE26C2F45823}" presName="linear" presStyleCnt="0">
        <dgm:presLayoutVars>
          <dgm:animLvl val="lvl"/>
          <dgm:resizeHandles val="exact"/>
        </dgm:presLayoutVars>
      </dgm:prSet>
      <dgm:spPr/>
    </dgm:pt>
    <dgm:pt modelId="{26BB3595-8ADF-40C7-B9D1-29CED4E28793}" type="pres">
      <dgm:prSet presAssocID="{1CE53128-E23F-441D-A6F5-A170469540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ED5755-3BF2-49F0-B42E-DEF5E096ED5F}" type="pres">
      <dgm:prSet presAssocID="{9705FF4E-C9C5-4E65-B0F7-DBD29A809501}" presName="spacer" presStyleCnt="0"/>
      <dgm:spPr/>
    </dgm:pt>
    <dgm:pt modelId="{B9EBF39E-B541-46EA-9E9F-DA558B946B3A}" type="pres">
      <dgm:prSet presAssocID="{E95537A6-BBAA-4F2D-8F87-B9C6717051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8F61E30-ABB6-485C-BAB4-7688367AB308}" type="pres">
      <dgm:prSet presAssocID="{BB777827-DF0E-47CE-97FB-FF06921F8AD2}" presName="spacer" presStyleCnt="0"/>
      <dgm:spPr/>
    </dgm:pt>
    <dgm:pt modelId="{8FFFAF53-EAE1-466B-8A26-432F54E7BE3E}" type="pres">
      <dgm:prSet presAssocID="{0FC8F847-4166-4F6A-9EB5-1DBF470CB1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182EAC-73F1-438A-99EA-777E84581B23}" type="pres">
      <dgm:prSet presAssocID="{0BE0F898-A55F-4DA2-B91D-BFE499CD3C27}" presName="spacer" presStyleCnt="0"/>
      <dgm:spPr/>
    </dgm:pt>
    <dgm:pt modelId="{26E66B9B-74E8-45B3-8823-D0D839423FD5}" type="pres">
      <dgm:prSet presAssocID="{69912BEF-A456-4729-9C84-FA1C2422460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F3FF0F-D58D-4903-8211-BEF5819432B3}" srcId="{BC872EB0-7C64-44F0-8D70-DE26C2F45823}" destId="{1CE53128-E23F-441D-A6F5-A1704695409F}" srcOrd="0" destOrd="0" parTransId="{31B6B44B-A59C-4CD9-B1B9-78D7B11CBE70}" sibTransId="{9705FF4E-C9C5-4E65-B0F7-DBD29A809501}"/>
    <dgm:cxn modelId="{45F66D44-8C18-4946-8CC3-5591F10469F0}" type="presOf" srcId="{E95537A6-BBAA-4F2D-8F87-B9C6717051E2}" destId="{B9EBF39E-B541-46EA-9E9F-DA558B946B3A}" srcOrd="0" destOrd="0" presId="urn:microsoft.com/office/officeart/2005/8/layout/vList2"/>
    <dgm:cxn modelId="{6514E992-43B8-4BF9-851C-6361ABFF35A3}" type="presOf" srcId="{0FC8F847-4166-4F6A-9EB5-1DBF470CB109}" destId="{8FFFAF53-EAE1-466B-8A26-432F54E7BE3E}" srcOrd="0" destOrd="0" presId="urn:microsoft.com/office/officeart/2005/8/layout/vList2"/>
    <dgm:cxn modelId="{65E9BAA4-0282-4521-958A-9E12F72A4FB3}" srcId="{BC872EB0-7C64-44F0-8D70-DE26C2F45823}" destId="{0FC8F847-4166-4F6A-9EB5-1DBF470CB109}" srcOrd="2" destOrd="0" parTransId="{AB50282D-33A2-4E59-BC0F-22929E5AB125}" sibTransId="{0BE0F898-A55F-4DA2-B91D-BFE499CD3C27}"/>
    <dgm:cxn modelId="{3D7617BE-F8C8-4226-8D9E-0B2E292010AF}" type="presOf" srcId="{69912BEF-A456-4729-9C84-FA1C2422460B}" destId="{26E66B9B-74E8-45B3-8823-D0D839423FD5}" srcOrd="0" destOrd="0" presId="urn:microsoft.com/office/officeart/2005/8/layout/vList2"/>
    <dgm:cxn modelId="{00DAA3CB-98C4-40AF-966D-C5CF98B7975F}" srcId="{BC872EB0-7C64-44F0-8D70-DE26C2F45823}" destId="{E95537A6-BBAA-4F2D-8F87-B9C6717051E2}" srcOrd="1" destOrd="0" parTransId="{3BD98D72-ADF2-4461-929D-24A0874FF38D}" sibTransId="{BB777827-DF0E-47CE-97FB-FF06921F8AD2}"/>
    <dgm:cxn modelId="{136FEFCF-2F4A-4770-9F3B-1D82A1DEF88C}" srcId="{BC872EB0-7C64-44F0-8D70-DE26C2F45823}" destId="{69912BEF-A456-4729-9C84-FA1C2422460B}" srcOrd="3" destOrd="0" parTransId="{2D64A516-4A13-4E43-87A8-05AA7182DB69}" sibTransId="{17B3AEAE-3635-4B14-B500-38988FE41A57}"/>
    <dgm:cxn modelId="{B0034EDB-C881-4DBD-85FD-9E55A64CEF82}" type="presOf" srcId="{BC872EB0-7C64-44F0-8D70-DE26C2F45823}" destId="{B59FC8F7-1BF4-48BB-AF30-887BA5F77D76}" srcOrd="0" destOrd="0" presId="urn:microsoft.com/office/officeart/2005/8/layout/vList2"/>
    <dgm:cxn modelId="{277DD3FA-D895-4AEE-AE9A-73CFF8AB46B5}" type="presOf" srcId="{1CE53128-E23F-441D-A6F5-A1704695409F}" destId="{26BB3595-8ADF-40C7-B9D1-29CED4E28793}" srcOrd="0" destOrd="0" presId="urn:microsoft.com/office/officeart/2005/8/layout/vList2"/>
    <dgm:cxn modelId="{A9FC707B-023B-463B-899C-1C2CDD35DC56}" type="presParOf" srcId="{B59FC8F7-1BF4-48BB-AF30-887BA5F77D76}" destId="{26BB3595-8ADF-40C7-B9D1-29CED4E28793}" srcOrd="0" destOrd="0" presId="urn:microsoft.com/office/officeart/2005/8/layout/vList2"/>
    <dgm:cxn modelId="{8F2DF09E-C961-4418-BBFB-0BAB40058E8C}" type="presParOf" srcId="{B59FC8F7-1BF4-48BB-AF30-887BA5F77D76}" destId="{99ED5755-3BF2-49F0-B42E-DEF5E096ED5F}" srcOrd="1" destOrd="0" presId="urn:microsoft.com/office/officeart/2005/8/layout/vList2"/>
    <dgm:cxn modelId="{3CF8519A-2233-4857-9C85-287440A78C1D}" type="presParOf" srcId="{B59FC8F7-1BF4-48BB-AF30-887BA5F77D76}" destId="{B9EBF39E-B541-46EA-9E9F-DA558B946B3A}" srcOrd="2" destOrd="0" presId="urn:microsoft.com/office/officeart/2005/8/layout/vList2"/>
    <dgm:cxn modelId="{F8C6FDC3-6AD8-4EF6-8FDB-8C7FEDB46716}" type="presParOf" srcId="{B59FC8F7-1BF4-48BB-AF30-887BA5F77D76}" destId="{C8F61E30-ABB6-485C-BAB4-7688367AB308}" srcOrd="3" destOrd="0" presId="urn:microsoft.com/office/officeart/2005/8/layout/vList2"/>
    <dgm:cxn modelId="{6736D95C-55D6-435A-9C07-1FEEACC718F1}" type="presParOf" srcId="{B59FC8F7-1BF4-48BB-AF30-887BA5F77D76}" destId="{8FFFAF53-EAE1-466B-8A26-432F54E7BE3E}" srcOrd="4" destOrd="0" presId="urn:microsoft.com/office/officeart/2005/8/layout/vList2"/>
    <dgm:cxn modelId="{74D02C7A-0D4D-446B-BC3A-EE2C065D3CF3}" type="presParOf" srcId="{B59FC8F7-1BF4-48BB-AF30-887BA5F77D76}" destId="{03182EAC-73F1-438A-99EA-777E84581B23}" srcOrd="5" destOrd="0" presId="urn:microsoft.com/office/officeart/2005/8/layout/vList2"/>
    <dgm:cxn modelId="{26C6C6DC-0EFE-4B90-BD6B-AAA2B7CD2FAC}" type="presParOf" srcId="{B59FC8F7-1BF4-48BB-AF30-887BA5F77D76}" destId="{26E66B9B-74E8-45B3-8823-D0D839423F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992A7-4BE2-4F6B-B831-772EE90CBD3D}">
      <dsp:nvSpPr>
        <dsp:cNvPr id="0" name=""/>
        <dsp:cNvSpPr/>
      </dsp:nvSpPr>
      <dsp:spPr>
        <a:xfrm>
          <a:off x="0" y="9743"/>
          <a:ext cx="6391275" cy="168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Have offices all over the state but their main office is in Ellsworth</a:t>
          </a:r>
          <a:endParaRPr lang="en-US" sz="3000" kern="1200" dirty="0"/>
        </a:p>
      </dsp:txBody>
      <dsp:txXfrm>
        <a:off x="82245" y="91988"/>
        <a:ext cx="6226785" cy="1520310"/>
      </dsp:txXfrm>
    </dsp:sp>
    <dsp:sp modelId="{C3C7DC6A-7AFE-4619-A596-CB70716A83D5}">
      <dsp:nvSpPr>
        <dsp:cNvPr id="0" name=""/>
        <dsp:cNvSpPr/>
      </dsp:nvSpPr>
      <dsp:spPr>
        <a:xfrm>
          <a:off x="0" y="1780943"/>
          <a:ext cx="6391275" cy="168480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Used to be the Washington Hancock County transportation</a:t>
          </a:r>
          <a:endParaRPr lang="en-US" sz="3000" kern="1200"/>
        </a:p>
      </dsp:txBody>
      <dsp:txXfrm>
        <a:off x="82245" y="1863188"/>
        <a:ext cx="6226785" cy="1520310"/>
      </dsp:txXfrm>
    </dsp:sp>
    <dsp:sp modelId="{DA5D98CD-486C-43DD-B34B-739C3CBFE80B}">
      <dsp:nvSpPr>
        <dsp:cNvPr id="0" name=""/>
        <dsp:cNvSpPr/>
      </dsp:nvSpPr>
      <dsp:spPr>
        <a:xfrm>
          <a:off x="0" y="3552143"/>
          <a:ext cx="6391275" cy="168480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State of Maine subcontracted with them for the maternal/child health </a:t>
          </a:r>
          <a:endParaRPr lang="en-US" sz="3000" kern="1200"/>
        </a:p>
      </dsp:txBody>
      <dsp:txXfrm>
        <a:off x="82245" y="3634388"/>
        <a:ext cx="6226785" cy="1520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EFA12-08E5-4FE1-A0AE-6683A6BD1852}">
      <dsp:nvSpPr>
        <dsp:cNvPr id="0" name=""/>
        <dsp:cNvSpPr/>
      </dsp:nvSpPr>
      <dsp:spPr>
        <a:xfrm>
          <a:off x="213746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Been an RN since 1982- 39 years</a:t>
          </a:r>
          <a:endParaRPr lang="en-US" sz="1400" kern="1200" dirty="0"/>
        </a:p>
      </dsp:txBody>
      <dsp:txXfrm>
        <a:off x="213746" y="2272"/>
        <a:ext cx="2624426" cy="1574656"/>
      </dsp:txXfrm>
    </dsp:sp>
    <dsp:sp modelId="{E9FB9E8C-EB89-4ED5-A5A6-9456320879C2}">
      <dsp:nvSpPr>
        <dsp:cNvPr id="0" name=""/>
        <dsp:cNvSpPr/>
      </dsp:nvSpPr>
      <dsp:spPr>
        <a:xfrm>
          <a:off x="3100616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Was candy striper previous to that</a:t>
          </a:r>
          <a:endParaRPr lang="en-US" sz="1400" kern="1200" dirty="0"/>
        </a:p>
      </dsp:txBody>
      <dsp:txXfrm>
        <a:off x="3100616" y="2272"/>
        <a:ext cx="2624426" cy="1574656"/>
      </dsp:txXfrm>
    </dsp:sp>
    <dsp:sp modelId="{017CA36E-521C-45D9-AED9-83C5FE1AD5D3}">
      <dsp:nvSpPr>
        <dsp:cNvPr id="0" name=""/>
        <dsp:cNvSpPr/>
      </dsp:nvSpPr>
      <dsp:spPr>
        <a:xfrm>
          <a:off x="5987485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When she was working in the hospital, she always knew what school the others went to by the designs or colors of their nursing hats that went with their uniform</a:t>
          </a:r>
          <a:endParaRPr lang="en-US" sz="1400" kern="1200" dirty="0"/>
        </a:p>
      </dsp:txBody>
      <dsp:txXfrm>
        <a:off x="5987485" y="2272"/>
        <a:ext cx="2624426" cy="1574656"/>
      </dsp:txXfrm>
    </dsp:sp>
    <dsp:sp modelId="{576E40F3-D9D7-4B2C-AB33-35910B068452}">
      <dsp:nvSpPr>
        <dsp:cNvPr id="0" name=""/>
        <dsp:cNvSpPr/>
      </dsp:nvSpPr>
      <dsp:spPr>
        <a:xfrm>
          <a:off x="213746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Has worked for DownEast Community Partners for 3 years</a:t>
          </a:r>
          <a:endParaRPr lang="en-US" sz="1400" kern="1200"/>
        </a:p>
      </dsp:txBody>
      <dsp:txXfrm>
        <a:off x="213746" y="1839371"/>
        <a:ext cx="2624426" cy="1574656"/>
      </dsp:txXfrm>
    </dsp:sp>
    <dsp:sp modelId="{FC17DFD3-FE61-4E58-A60D-4C97E512BA03}">
      <dsp:nvSpPr>
        <dsp:cNvPr id="0" name=""/>
        <dsp:cNvSpPr/>
      </dsp:nvSpPr>
      <dsp:spPr>
        <a:xfrm>
          <a:off x="3100616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Her favorite part of her job is her interactions with the parents and babies, and watching them grow</a:t>
          </a:r>
          <a:endParaRPr lang="en-US" sz="1400" kern="1200"/>
        </a:p>
      </dsp:txBody>
      <dsp:txXfrm>
        <a:off x="3100616" y="1839371"/>
        <a:ext cx="2624426" cy="1574656"/>
      </dsp:txXfrm>
    </dsp:sp>
    <dsp:sp modelId="{D76525F9-D48F-4C2A-8000-357D9DEA5832}">
      <dsp:nvSpPr>
        <dsp:cNvPr id="0" name=""/>
        <dsp:cNvSpPr/>
      </dsp:nvSpPr>
      <dsp:spPr>
        <a:xfrm>
          <a:off x="5987485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Challenges she has had to overcome in her career are: h1N1, the HIV epidemic, nursing shortages, and her daughter that has spina bifida</a:t>
          </a:r>
          <a:endParaRPr lang="en-US" sz="1400" kern="1200" dirty="0"/>
        </a:p>
      </dsp:txBody>
      <dsp:txXfrm>
        <a:off x="5987485" y="1839371"/>
        <a:ext cx="2624426" cy="1574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B3595-8ADF-40C7-B9D1-29CED4E28793}">
      <dsp:nvSpPr>
        <dsp:cNvPr id="0" name=""/>
        <dsp:cNvSpPr/>
      </dsp:nvSpPr>
      <dsp:spPr>
        <a:xfrm>
          <a:off x="0" y="46649"/>
          <a:ext cx="6072775" cy="895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Most important lesson that she has learned is that you always need to listen to your patient</a:t>
          </a:r>
          <a:endParaRPr lang="en-US" sz="1600" kern="1200"/>
        </a:p>
      </dsp:txBody>
      <dsp:txXfrm>
        <a:off x="43693" y="90342"/>
        <a:ext cx="5985389" cy="807664"/>
      </dsp:txXfrm>
    </dsp:sp>
    <dsp:sp modelId="{B9EBF39E-B541-46EA-9E9F-DA558B946B3A}">
      <dsp:nvSpPr>
        <dsp:cNvPr id="0" name=""/>
        <dsp:cNvSpPr/>
      </dsp:nvSpPr>
      <dsp:spPr>
        <a:xfrm>
          <a:off x="0" y="987779"/>
          <a:ext cx="6072775" cy="895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Most challenging part of her career is finding the support services that her patients need, especially where we are in Washington County</a:t>
          </a:r>
          <a:endParaRPr lang="en-US" sz="1600" kern="1200"/>
        </a:p>
      </dsp:txBody>
      <dsp:txXfrm>
        <a:off x="43693" y="1031472"/>
        <a:ext cx="5985389" cy="807664"/>
      </dsp:txXfrm>
    </dsp:sp>
    <dsp:sp modelId="{8FFFAF53-EAE1-466B-8A26-432F54E7BE3E}">
      <dsp:nvSpPr>
        <dsp:cNvPr id="0" name=""/>
        <dsp:cNvSpPr/>
      </dsp:nvSpPr>
      <dsp:spPr>
        <a:xfrm>
          <a:off x="0" y="1928910"/>
          <a:ext cx="6072775" cy="895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Very important to have hobbies or things you can do that help you relieve stress</a:t>
          </a:r>
          <a:endParaRPr lang="en-US" sz="1600" kern="1200"/>
        </a:p>
      </dsp:txBody>
      <dsp:txXfrm>
        <a:off x="43693" y="1972603"/>
        <a:ext cx="5985389" cy="807664"/>
      </dsp:txXfrm>
    </dsp:sp>
    <dsp:sp modelId="{26E66B9B-74E8-45B3-8823-D0D839423FD5}">
      <dsp:nvSpPr>
        <dsp:cNvPr id="0" name=""/>
        <dsp:cNvSpPr/>
      </dsp:nvSpPr>
      <dsp:spPr>
        <a:xfrm>
          <a:off x="0" y="2870040"/>
          <a:ext cx="6072775" cy="895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Her advice for anyone that is looking at being an RN: it’s a very rewarding and good career, good pay, but be prepared to do a lot of paperwork and data collection</a:t>
          </a:r>
          <a:endParaRPr lang="en-US" sz="1600" kern="1200" dirty="0"/>
        </a:p>
      </dsp:txBody>
      <dsp:txXfrm>
        <a:off x="43693" y="2913733"/>
        <a:ext cx="5985389" cy="807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8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0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5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85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8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1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0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8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D377880-6D02-4C33-A074-115C8B8956A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8F289C4-4131-4B5C-81D5-97EC59E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2.m4a"/><Relationship Id="rId7" Type="http://schemas.openxmlformats.org/officeDocument/2006/relationships/diagramLayout" Target="../diagrams/layout1.xml"/><Relationship Id="rId12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media4.m4a"/><Relationship Id="rId7" Type="http://schemas.openxmlformats.org/officeDocument/2006/relationships/diagramQuickStyle" Target="../diagrams/quickStyle2.xml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audio" Target="../media/media5.m4a"/><Relationship Id="rId7" Type="http://schemas.openxmlformats.org/officeDocument/2006/relationships/diagramLayout" Target="../diagrams/layout3.xml"/><Relationship Id="rId12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image" Target="../media/image1.jpeg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85F2-DD21-4BC4-AB76-1CFBC4A69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Community Resource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8E1A9-595D-49F7-A06C-FC68BF9A0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By:Megan</a:t>
            </a:r>
            <a:r>
              <a:rPr lang="en-US" sz="3200" dirty="0"/>
              <a:t> </a:t>
            </a:r>
            <a:r>
              <a:rPr lang="en-US" sz="3200" dirty="0" err="1"/>
              <a:t>Racila</a:t>
            </a:r>
            <a:endParaRPr lang="en-US" sz="32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0F7C24B-A475-41E3-8F95-870C9AEF99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00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37"/>
    </mc:Choice>
    <mc:Fallback>
      <p:transition spd="slow" advTm="9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5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42EF9B-69D5-4F9D-A417-B51B41C1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EBEBEB"/>
                </a:solidFill>
              </a:rPr>
            </a:b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C5F31A-CD4D-4227-857A-2FA6A3A7F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72081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C56C2FD-3EF7-4E78-B6E1-971A028F0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1" y="1806220"/>
            <a:ext cx="4126261" cy="324555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C85D2CA-B79E-44D4-88AB-029717B5D0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719683"/>
      </p:ext>
    </p:extLst>
  </p:cSld>
  <p:clrMapOvr>
    <a:masterClrMapping/>
  </p:clrMapOvr>
  <p:transition spd="slow" advTm="242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D3AD-A6E5-4C8D-83E3-C143E74F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offered by </a:t>
            </a:r>
            <a:r>
              <a:rPr lang="en-US" dirty="0" err="1"/>
              <a:t>DownEast</a:t>
            </a:r>
            <a:r>
              <a:rPr lang="en-US" dirty="0"/>
              <a:t> Community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891E3-E000-4DF1-9958-2164E5057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Offers many programs:</a:t>
            </a:r>
          </a:p>
          <a:p>
            <a:pPr lvl="1"/>
            <a:r>
              <a:rPr lang="en-US" dirty="0"/>
              <a:t>Children programs: early care and education programs, Family Futures </a:t>
            </a:r>
            <a:r>
              <a:rPr lang="en-US" dirty="0" err="1"/>
              <a:t>Downeast</a:t>
            </a:r>
            <a:r>
              <a:rPr lang="en-US" dirty="0"/>
              <a:t>, Breakthrough Youth</a:t>
            </a:r>
          </a:p>
          <a:p>
            <a:pPr lvl="1"/>
            <a:r>
              <a:rPr lang="en-US" dirty="0"/>
              <a:t>Elder programs: Friendship cottage, Adult Day Service, At home support for Aging in Place</a:t>
            </a:r>
          </a:p>
          <a:p>
            <a:pPr lvl="1"/>
            <a:r>
              <a:rPr lang="en-US" dirty="0"/>
              <a:t>House &amp; Home: Rental Assistance (COVID-19 Relief Program), Heating assistance, home repair &amp; Weatherization, THAW fund, heating system repair and replacement, tank &amp; pipe replacement, utility bill assistance, utility pole connection, mortgage intervention and default counseling program</a:t>
            </a:r>
          </a:p>
          <a:p>
            <a:pPr lvl="1"/>
            <a:r>
              <a:rPr lang="en-US" dirty="0"/>
              <a:t>Transportation: transportation assistance, volunteer driver program, DCP rides, helping hands garage</a:t>
            </a:r>
          </a:p>
          <a:p>
            <a:pPr lvl="1"/>
            <a:r>
              <a:rPr lang="en-US" dirty="0"/>
              <a:t>Financial: family development accounts, tax preparation services, business- job start loans, economic development match loans, financial coaching</a:t>
            </a:r>
          </a:p>
          <a:p>
            <a:pPr lvl="1"/>
            <a:r>
              <a:rPr lang="en-US" dirty="0"/>
              <a:t>Community Services: family coaching program, nurse home visiting programs, food and nutritional services, Christmas magic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22A456-5860-4596-89A5-AB189F3326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8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4987">
        <p:split orient="vert"/>
      </p:transition>
    </mc:Choice>
    <mc:Fallback>
      <p:transition spd="slow" advTm="10498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3BA6-2059-4B88-8C53-0E374673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Sharon Worcester, home visiting nurse (interview)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0BA800-5167-4EBB-B7C4-92A809D54F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04C700B-C2B8-4F69-8893-CF51D35694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3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7175">
        <p:split orient="vert"/>
      </p:transition>
    </mc:Choice>
    <mc:Fallback>
      <p:transition spd="slow" advTm="871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C6787-A7F5-4FBA-AD9E-7011023A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Sharon Worcester (interview continued)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064E09D-A593-49B8-BC65-013B44661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01149"/>
              </p:ext>
            </p:extLst>
          </p:nvPr>
        </p:nvGraphicFramePr>
        <p:xfrm>
          <a:off x="639098" y="2418735"/>
          <a:ext cx="6072776" cy="381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 descr="A person with a stethoscope around the neck&#10;&#10;Description automatically generated with medium confidence">
            <a:extLst>
              <a:ext uri="{FF2B5EF4-FFF2-40B4-BE49-F238E27FC236}">
                <a16:creationId xmlns:a16="http://schemas.microsoft.com/office/drawing/2014/main" id="{1AD394B8-D831-408C-8B3D-BFFE27A6A7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45" y="2171254"/>
            <a:ext cx="4917696" cy="285954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4D31ECF-C5DF-43E6-A442-62BB3AF9EB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4105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3547">
        <p15:prstTrans prst="fracture"/>
      </p:transition>
    </mc:Choice>
    <mc:Fallback>
      <p:transition spd="slow" advTm="43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1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172C-7F71-4C02-8921-C492A912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1237-D9A9-43E1-A2D2-D3EFFC5F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7374684" cy="29114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found out that nursing comes in many shapes and forms. You can be a nurse in a hospital setting, or you can be a nurse outside of the hospital like Sharon is. I do believe that I am following my dreams. Nursing holds a special place in my heart. I love helping people, and for me to be able to help people in this way, just makes me so happy. I can’t wait to get my degree and become an RN. </a:t>
            </a:r>
          </a:p>
          <a:p>
            <a:r>
              <a:rPr lang="en-US" dirty="0"/>
              <a:t>I also learned that </a:t>
            </a:r>
            <a:r>
              <a:rPr lang="en-US" dirty="0" err="1"/>
              <a:t>DownEast</a:t>
            </a:r>
            <a:r>
              <a:rPr lang="en-US" dirty="0"/>
              <a:t> Community Partners offers a wide variety of helpful programs. I knew they offered a lot of assistance, I just didn’t realize just how many programs they offered. </a:t>
            </a:r>
          </a:p>
        </p:txBody>
      </p:sp>
      <p:pic>
        <p:nvPicPr>
          <p:cNvPr id="5" name="Picture 4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C65FE126-8803-4AF9-A83F-EC7EACE3F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39" y="3071813"/>
            <a:ext cx="3428205" cy="309985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A868ED3-E971-4885-80B2-90419AADC2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494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42"/>
    </mc:Choice>
    <mc:Fallback>
      <p:transition spd="slow" advTm="40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1596</TotalTime>
  <Words>517</Words>
  <Application>Microsoft Office PowerPoint</Application>
  <PresentationFormat>Widescreen</PresentationFormat>
  <Paragraphs>29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Community Resource Project</vt:lpstr>
      <vt:lpstr> </vt:lpstr>
      <vt:lpstr>Programs offered by DownEast Community Partners</vt:lpstr>
      <vt:lpstr>Sharon Worcester, home visiting nurse (interview)</vt:lpstr>
      <vt:lpstr>Sharon Worcester (interview continued)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Resource Project</dc:title>
  <dc:creator>FFD  Student 3</dc:creator>
  <cp:lastModifiedBy>FFD  Student 3</cp:lastModifiedBy>
  <cp:revision>4</cp:revision>
  <dcterms:created xsi:type="dcterms:W3CDTF">2021-11-28T17:29:39Z</dcterms:created>
  <dcterms:modified xsi:type="dcterms:W3CDTF">2021-11-29T20:06:55Z</dcterms:modified>
</cp:coreProperties>
</file>