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57" r:id="rId4"/>
    <p:sldId id="258" r:id="rId5"/>
    <p:sldId id="260" r:id="rId6"/>
    <p:sldId id="261" r:id="rId7"/>
    <p:sldId id="262" r:id="rId8"/>
  </p:sldIdLst>
  <p:sldSz cx="12192000" cy="6858000"/>
  <p:notesSz cx="6858000" cy="9144000"/>
  <p:defaultTextStyle>
    <a:defPPr>
      <a:defRPr lang="en-T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66"/>
    <p:restoredTop sz="94684"/>
  </p:normalViewPr>
  <p:slideViewPr>
    <p:cSldViewPr snapToGrid="0" snapToObjects="1">
      <p:cViewPr>
        <p:scale>
          <a:sx n="60" d="100"/>
          <a:sy n="60" d="100"/>
        </p:scale>
        <p:origin x="-88"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C"/>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B7120-313D-8043-B53B-777AB9B0525A}" type="datetimeFigureOut">
              <a:rPr lang="en-TC" smtClean="0"/>
              <a:t>29/11/2021</a:t>
            </a:fld>
            <a:endParaRPr lang="en-TC"/>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C"/>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C"/>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B27F6-CAC7-1C4A-A2F3-794B11B047A7}" type="slidenum">
              <a:rPr lang="en-TC" smtClean="0"/>
              <a:t>‹#›</a:t>
            </a:fld>
            <a:endParaRPr lang="en-TC"/>
          </a:p>
        </p:txBody>
      </p:sp>
    </p:spTree>
    <p:extLst>
      <p:ext uri="{BB962C8B-B14F-4D97-AF65-F5344CB8AC3E}">
        <p14:creationId xmlns:p14="http://schemas.microsoft.com/office/powerpoint/2010/main" val="224137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C"/>
          </a:p>
        </p:txBody>
      </p:sp>
      <p:sp>
        <p:nvSpPr>
          <p:cNvPr id="4" name="Slide Number Placeholder 3"/>
          <p:cNvSpPr>
            <a:spLocks noGrp="1"/>
          </p:cNvSpPr>
          <p:nvPr>
            <p:ph type="sldNum" sz="quarter" idx="5"/>
          </p:nvPr>
        </p:nvSpPr>
        <p:spPr/>
        <p:txBody>
          <a:bodyPr/>
          <a:lstStyle/>
          <a:p>
            <a:fld id="{A8AB27F6-CAC7-1C4A-A2F3-794B11B047A7}" type="slidenum">
              <a:rPr lang="en-TC" smtClean="0"/>
              <a:t>1</a:t>
            </a:fld>
            <a:endParaRPr lang="en-TC"/>
          </a:p>
        </p:txBody>
      </p:sp>
    </p:spTree>
    <p:extLst>
      <p:ext uri="{BB962C8B-B14F-4D97-AF65-F5344CB8AC3E}">
        <p14:creationId xmlns:p14="http://schemas.microsoft.com/office/powerpoint/2010/main" val="2673157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D766-412E-0E47-B7DD-F54B17068D0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TC"/>
          </a:p>
        </p:txBody>
      </p:sp>
      <p:sp>
        <p:nvSpPr>
          <p:cNvPr id="3" name="Subtitle 2">
            <a:extLst>
              <a:ext uri="{FF2B5EF4-FFF2-40B4-BE49-F238E27FC236}">
                <a16:creationId xmlns:a16="http://schemas.microsoft.com/office/drawing/2014/main" id="{030E62F6-8DF0-4346-A20D-69B73DC90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TC"/>
          </a:p>
        </p:txBody>
      </p:sp>
      <p:sp>
        <p:nvSpPr>
          <p:cNvPr id="4" name="Date Placeholder 3">
            <a:extLst>
              <a:ext uri="{FF2B5EF4-FFF2-40B4-BE49-F238E27FC236}">
                <a16:creationId xmlns:a16="http://schemas.microsoft.com/office/drawing/2014/main" id="{B0FBD562-5749-564E-BD51-CC66B34BA74D}"/>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5" name="Footer Placeholder 4">
            <a:extLst>
              <a:ext uri="{FF2B5EF4-FFF2-40B4-BE49-F238E27FC236}">
                <a16:creationId xmlns:a16="http://schemas.microsoft.com/office/drawing/2014/main" id="{2F56C997-1C52-1B46-9FAE-3570D449E8ED}"/>
              </a:ext>
            </a:extLst>
          </p:cNvPr>
          <p:cNvSpPr>
            <a:spLocks noGrp="1"/>
          </p:cNvSpPr>
          <p:nvPr>
            <p:ph type="ftr" sz="quarter" idx="11"/>
          </p:nvPr>
        </p:nvSpPr>
        <p:spPr/>
        <p:txBody>
          <a:bodyPr/>
          <a:lstStyle/>
          <a:p>
            <a:endParaRPr lang="en-TC"/>
          </a:p>
        </p:txBody>
      </p:sp>
      <p:sp>
        <p:nvSpPr>
          <p:cNvPr id="6" name="Slide Number Placeholder 5">
            <a:extLst>
              <a:ext uri="{FF2B5EF4-FFF2-40B4-BE49-F238E27FC236}">
                <a16:creationId xmlns:a16="http://schemas.microsoft.com/office/drawing/2014/main" id="{F4720F1D-4851-F548-A1B4-DFF18BD33767}"/>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186130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5FF8-F31B-434C-A632-AAED51EF0EE0}"/>
              </a:ext>
            </a:extLst>
          </p:cNvPr>
          <p:cNvSpPr>
            <a:spLocks noGrp="1"/>
          </p:cNvSpPr>
          <p:nvPr>
            <p:ph type="title"/>
          </p:nvPr>
        </p:nvSpPr>
        <p:spPr/>
        <p:txBody>
          <a:bodyPr/>
          <a:lstStyle/>
          <a:p>
            <a:r>
              <a:rPr lang="en-GB"/>
              <a:t>Click to edit Master title style</a:t>
            </a:r>
            <a:endParaRPr lang="en-TC"/>
          </a:p>
        </p:txBody>
      </p:sp>
      <p:sp>
        <p:nvSpPr>
          <p:cNvPr id="3" name="Vertical Text Placeholder 2">
            <a:extLst>
              <a:ext uri="{FF2B5EF4-FFF2-40B4-BE49-F238E27FC236}">
                <a16:creationId xmlns:a16="http://schemas.microsoft.com/office/drawing/2014/main" id="{6A860533-423E-144E-B635-7CCDFAB2EC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4" name="Date Placeholder 3">
            <a:extLst>
              <a:ext uri="{FF2B5EF4-FFF2-40B4-BE49-F238E27FC236}">
                <a16:creationId xmlns:a16="http://schemas.microsoft.com/office/drawing/2014/main" id="{20AAE733-F286-A646-8F04-4A1CFD636CD8}"/>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5" name="Footer Placeholder 4">
            <a:extLst>
              <a:ext uri="{FF2B5EF4-FFF2-40B4-BE49-F238E27FC236}">
                <a16:creationId xmlns:a16="http://schemas.microsoft.com/office/drawing/2014/main" id="{8749AEDD-85F2-764D-ACD7-E6513412C24F}"/>
              </a:ext>
            </a:extLst>
          </p:cNvPr>
          <p:cNvSpPr>
            <a:spLocks noGrp="1"/>
          </p:cNvSpPr>
          <p:nvPr>
            <p:ph type="ftr" sz="quarter" idx="11"/>
          </p:nvPr>
        </p:nvSpPr>
        <p:spPr/>
        <p:txBody>
          <a:bodyPr/>
          <a:lstStyle/>
          <a:p>
            <a:endParaRPr lang="en-TC"/>
          </a:p>
        </p:txBody>
      </p:sp>
      <p:sp>
        <p:nvSpPr>
          <p:cNvPr id="6" name="Slide Number Placeholder 5">
            <a:extLst>
              <a:ext uri="{FF2B5EF4-FFF2-40B4-BE49-F238E27FC236}">
                <a16:creationId xmlns:a16="http://schemas.microsoft.com/office/drawing/2014/main" id="{AB2B8743-BD1C-2F45-95A3-585ECC4FF47F}"/>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305342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7B3A2-F549-F84D-9490-0E7727A6CA0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TC"/>
          </a:p>
        </p:txBody>
      </p:sp>
      <p:sp>
        <p:nvSpPr>
          <p:cNvPr id="3" name="Vertical Text Placeholder 2">
            <a:extLst>
              <a:ext uri="{FF2B5EF4-FFF2-40B4-BE49-F238E27FC236}">
                <a16:creationId xmlns:a16="http://schemas.microsoft.com/office/drawing/2014/main" id="{2F380D29-4023-734C-B33E-A1DAFFE6EF0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4" name="Date Placeholder 3">
            <a:extLst>
              <a:ext uri="{FF2B5EF4-FFF2-40B4-BE49-F238E27FC236}">
                <a16:creationId xmlns:a16="http://schemas.microsoft.com/office/drawing/2014/main" id="{243EA33F-1182-524C-9C55-725B9815E988}"/>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5" name="Footer Placeholder 4">
            <a:extLst>
              <a:ext uri="{FF2B5EF4-FFF2-40B4-BE49-F238E27FC236}">
                <a16:creationId xmlns:a16="http://schemas.microsoft.com/office/drawing/2014/main" id="{EA79A274-3A94-4044-AC3D-59C7EFD2FD70}"/>
              </a:ext>
            </a:extLst>
          </p:cNvPr>
          <p:cNvSpPr>
            <a:spLocks noGrp="1"/>
          </p:cNvSpPr>
          <p:nvPr>
            <p:ph type="ftr" sz="quarter" idx="11"/>
          </p:nvPr>
        </p:nvSpPr>
        <p:spPr/>
        <p:txBody>
          <a:bodyPr/>
          <a:lstStyle/>
          <a:p>
            <a:endParaRPr lang="en-TC"/>
          </a:p>
        </p:txBody>
      </p:sp>
      <p:sp>
        <p:nvSpPr>
          <p:cNvPr id="6" name="Slide Number Placeholder 5">
            <a:extLst>
              <a:ext uri="{FF2B5EF4-FFF2-40B4-BE49-F238E27FC236}">
                <a16:creationId xmlns:a16="http://schemas.microsoft.com/office/drawing/2014/main" id="{CBEC1627-DA7F-9147-B8C7-AEDF1D4B8C21}"/>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188485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15D9-3C6D-824B-9F0F-3588248D2259}"/>
              </a:ext>
            </a:extLst>
          </p:cNvPr>
          <p:cNvSpPr>
            <a:spLocks noGrp="1"/>
          </p:cNvSpPr>
          <p:nvPr>
            <p:ph type="title"/>
          </p:nvPr>
        </p:nvSpPr>
        <p:spPr/>
        <p:txBody>
          <a:bodyPr/>
          <a:lstStyle/>
          <a:p>
            <a:r>
              <a:rPr lang="en-GB"/>
              <a:t>Click to edit Master title style</a:t>
            </a:r>
            <a:endParaRPr lang="en-TC"/>
          </a:p>
        </p:txBody>
      </p:sp>
      <p:sp>
        <p:nvSpPr>
          <p:cNvPr id="3" name="Content Placeholder 2">
            <a:extLst>
              <a:ext uri="{FF2B5EF4-FFF2-40B4-BE49-F238E27FC236}">
                <a16:creationId xmlns:a16="http://schemas.microsoft.com/office/drawing/2014/main" id="{79F3B753-10A8-7A40-A1EF-9C9F3BD7551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4" name="Date Placeholder 3">
            <a:extLst>
              <a:ext uri="{FF2B5EF4-FFF2-40B4-BE49-F238E27FC236}">
                <a16:creationId xmlns:a16="http://schemas.microsoft.com/office/drawing/2014/main" id="{E685D783-7DCC-6143-AE97-EF4E0463418B}"/>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5" name="Footer Placeholder 4">
            <a:extLst>
              <a:ext uri="{FF2B5EF4-FFF2-40B4-BE49-F238E27FC236}">
                <a16:creationId xmlns:a16="http://schemas.microsoft.com/office/drawing/2014/main" id="{A9320770-F687-6D46-9CB9-41738306154C}"/>
              </a:ext>
            </a:extLst>
          </p:cNvPr>
          <p:cNvSpPr>
            <a:spLocks noGrp="1"/>
          </p:cNvSpPr>
          <p:nvPr>
            <p:ph type="ftr" sz="quarter" idx="11"/>
          </p:nvPr>
        </p:nvSpPr>
        <p:spPr/>
        <p:txBody>
          <a:bodyPr/>
          <a:lstStyle/>
          <a:p>
            <a:endParaRPr lang="en-TC"/>
          </a:p>
        </p:txBody>
      </p:sp>
      <p:sp>
        <p:nvSpPr>
          <p:cNvPr id="6" name="Slide Number Placeholder 5">
            <a:extLst>
              <a:ext uri="{FF2B5EF4-FFF2-40B4-BE49-F238E27FC236}">
                <a16:creationId xmlns:a16="http://schemas.microsoft.com/office/drawing/2014/main" id="{A63B5140-80F4-EF40-AC3E-09D395BC5B50}"/>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90698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E92C-4690-C648-9452-2F5A9C3E13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TC"/>
          </a:p>
        </p:txBody>
      </p:sp>
      <p:sp>
        <p:nvSpPr>
          <p:cNvPr id="3" name="Text Placeholder 2">
            <a:extLst>
              <a:ext uri="{FF2B5EF4-FFF2-40B4-BE49-F238E27FC236}">
                <a16:creationId xmlns:a16="http://schemas.microsoft.com/office/drawing/2014/main" id="{98FB7A0B-F405-BB4E-8660-DB7EB9597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D9DA44-0D74-EE43-8902-7E7E099F10D3}"/>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5" name="Footer Placeholder 4">
            <a:extLst>
              <a:ext uri="{FF2B5EF4-FFF2-40B4-BE49-F238E27FC236}">
                <a16:creationId xmlns:a16="http://schemas.microsoft.com/office/drawing/2014/main" id="{542A14F4-5A71-A142-A156-A8C5452AC351}"/>
              </a:ext>
            </a:extLst>
          </p:cNvPr>
          <p:cNvSpPr>
            <a:spLocks noGrp="1"/>
          </p:cNvSpPr>
          <p:nvPr>
            <p:ph type="ftr" sz="quarter" idx="11"/>
          </p:nvPr>
        </p:nvSpPr>
        <p:spPr/>
        <p:txBody>
          <a:bodyPr/>
          <a:lstStyle/>
          <a:p>
            <a:endParaRPr lang="en-TC"/>
          </a:p>
        </p:txBody>
      </p:sp>
      <p:sp>
        <p:nvSpPr>
          <p:cNvPr id="6" name="Slide Number Placeholder 5">
            <a:extLst>
              <a:ext uri="{FF2B5EF4-FFF2-40B4-BE49-F238E27FC236}">
                <a16:creationId xmlns:a16="http://schemas.microsoft.com/office/drawing/2014/main" id="{AA92E39E-4F1E-C444-9CD0-9FA67C9A0DF5}"/>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61368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0E7D-1DBD-1F4A-B2AC-BABCEE2FB1BE}"/>
              </a:ext>
            </a:extLst>
          </p:cNvPr>
          <p:cNvSpPr>
            <a:spLocks noGrp="1"/>
          </p:cNvSpPr>
          <p:nvPr>
            <p:ph type="title"/>
          </p:nvPr>
        </p:nvSpPr>
        <p:spPr/>
        <p:txBody>
          <a:bodyPr/>
          <a:lstStyle/>
          <a:p>
            <a:r>
              <a:rPr lang="en-GB"/>
              <a:t>Click to edit Master title style</a:t>
            </a:r>
            <a:endParaRPr lang="en-TC"/>
          </a:p>
        </p:txBody>
      </p:sp>
      <p:sp>
        <p:nvSpPr>
          <p:cNvPr id="3" name="Content Placeholder 2">
            <a:extLst>
              <a:ext uri="{FF2B5EF4-FFF2-40B4-BE49-F238E27FC236}">
                <a16:creationId xmlns:a16="http://schemas.microsoft.com/office/drawing/2014/main" id="{FFFAE879-1768-4745-B2DD-EE746EEBC62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4" name="Content Placeholder 3">
            <a:extLst>
              <a:ext uri="{FF2B5EF4-FFF2-40B4-BE49-F238E27FC236}">
                <a16:creationId xmlns:a16="http://schemas.microsoft.com/office/drawing/2014/main" id="{C4861C3F-E463-5649-8806-1DEC1B0C89B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5" name="Date Placeholder 4">
            <a:extLst>
              <a:ext uri="{FF2B5EF4-FFF2-40B4-BE49-F238E27FC236}">
                <a16:creationId xmlns:a16="http://schemas.microsoft.com/office/drawing/2014/main" id="{037CBFA3-E84E-854B-B311-D96E930D34AF}"/>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6" name="Footer Placeholder 5">
            <a:extLst>
              <a:ext uri="{FF2B5EF4-FFF2-40B4-BE49-F238E27FC236}">
                <a16:creationId xmlns:a16="http://schemas.microsoft.com/office/drawing/2014/main" id="{4C84C7F8-F723-9945-B2CF-CC3A792FCEE7}"/>
              </a:ext>
            </a:extLst>
          </p:cNvPr>
          <p:cNvSpPr>
            <a:spLocks noGrp="1"/>
          </p:cNvSpPr>
          <p:nvPr>
            <p:ph type="ftr" sz="quarter" idx="11"/>
          </p:nvPr>
        </p:nvSpPr>
        <p:spPr/>
        <p:txBody>
          <a:bodyPr/>
          <a:lstStyle/>
          <a:p>
            <a:endParaRPr lang="en-TC"/>
          </a:p>
        </p:txBody>
      </p:sp>
      <p:sp>
        <p:nvSpPr>
          <p:cNvPr id="7" name="Slide Number Placeholder 6">
            <a:extLst>
              <a:ext uri="{FF2B5EF4-FFF2-40B4-BE49-F238E27FC236}">
                <a16:creationId xmlns:a16="http://schemas.microsoft.com/office/drawing/2014/main" id="{4818E639-0184-084D-B1CC-487F085743A0}"/>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180489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59DA-1402-E241-ADB2-365ABACA7B06}"/>
              </a:ext>
            </a:extLst>
          </p:cNvPr>
          <p:cNvSpPr>
            <a:spLocks noGrp="1"/>
          </p:cNvSpPr>
          <p:nvPr>
            <p:ph type="title"/>
          </p:nvPr>
        </p:nvSpPr>
        <p:spPr>
          <a:xfrm>
            <a:off x="839788" y="365125"/>
            <a:ext cx="10515600" cy="1325563"/>
          </a:xfrm>
        </p:spPr>
        <p:txBody>
          <a:bodyPr/>
          <a:lstStyle/>
          <a:p>
            <a:r>
              <a:rPr lang="en-GB"/>
              <a:t>Click to edit Master title style</a:t>
            </a:r>
            <a:endParaRPr lang="en-TC"/>
          </a:p>
        </p:txBody>
      </p:sp>
      <p:sp>
        <p:nvSpPr>
          <p:cNvPr id="3" name="Text Placeholder 2">
            <a:extLst>
              <a:ext uri="{FF2B5EF4-FFF2-40B4-BE49-F238E27FC236}">
                <a16:creationId xmlns:a16="http://schemas.microsoft.com/office/drawing/2014/main" id="{7AAFA891-D094-DF4E-B021-BC4BE711F4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CF26406-B885-2E40-A490-BC91DE2D75E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5" name="Text Placeholder 4">
            <a:extLst>
              <a:ext uri="{FF2B5EF4-FFF2-40B4-BE49-F238E27FC236}">
                <a16:creationId xmlns:a16="http://schemas.microsoft.com/office/drawing/2014/main" id="{7FC19774-7E70-A140-AA1D-FC2C9634C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8A8DAA-8E2D-D04D-B9B0-E555AA9E3E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7" name="Date Placeholder 6">
            <a:extLst>
              <a:ext uri="{FF2B5EF4-FFF2-40B4-BE49-F238E27FC236}">
                <a16:creationId xmlns:a16="http://schemas.microsoft.com/office/drawing/2014/main" id="{CA80C838-EB4F-3248-AFA7-5618BFE556AB}"/>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8" name="Footer Placeholder 7">
            <a:extLst>
              <a:ext uri="{FF2B5EF4-FFF2-40B4-BE49-F238E27FC236}">
                <a16:creationId xmlns:a16="http://schemas.microsoft.com/office/drawing/2014/main" id="{BDE4F2C1-BC0C-8644-86FB-9321326F6540}"/>
              </a:ext>
            </a:extLst>
          </p:cNvPr>
          <p:cNvSpPr>
            <a:spLocks noGrp="1"/>
          </p:cNvSpPr>
          <p:nvPr>
            <p:ph type="ftr" sz="quarter" idx="11"/>
          </p:nvPr>
        </p:nvSpPr>
        <p:spPr/>
        <p:txBody>
          <a:bodyPr/>
          <a:lstStyle/>
          <a:p>
            <a:endParaRPr lang="en-TC"/>
          </a:p>
        </p:txBody>
      </p:sp>
      <p:sp>
        <p:nvSpPr>
          <p:cNvPr id="9" name="Slide Number Placeholder 8">
            <a:extLst>
              <a:ext uri="{FF2B5EF4-FFF2-40B4-BE49-F238E27FC236}">
                <a16:creationId xmlns:a16="http://schemas.microsoft.com/office/drawing/2014/main" id="{7CE8EBB5-2D15-404B-AC31-60ECBA42028B}"/>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77820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D780-FAB0-794F-853B-A823F9F19E45}"/>
              </a:ext>
            </a:extLst>
          </p:cNvPr>
          <p:cNvSpPr>
            <a:spLocks noGrp="1"/>
          </p:cNvSpPr>
          <p:nvPr>
            <p:ph type="title"/>
          </p:nvPr>
        </p:nvSpPr>
        <p:spPr/>
        <p:txBody>
          <a:bodyPr/>
          <a:lstStyle/>
          <a:p>
            <a:r>
              <a:rPr lang="en-GB"/>
              <a:t>Click to edit Master title style</a:t>
            </a:r>
            <a:endParaRPr lang="en-TC"/>
          </a:p>
        </p:txBody>
      </p:sp>
      <p:sp>
        <p:nvSpPr>
          <p:cNvPr id="3" name="Date Placeholder 2">
            <a:extLst>
              <a:ext uri="{FF2B5EF4-FFF2-40B4-BE49-F238E27FC236}">
                <a16:creationId xmlns:a16="http://schemas.microsoft.com/office/drawing/2014/main" id="{D5A6EBC1-E512-104B-BB37-A8CA4EDA53B4}"/>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4" name="Footer Placeholder 3">
            <a:extLst>
              <a:ext uri="{FF2B5EF4-FFF2-40B4-BE49-F238E27FC236}">
                <a16:creationId xmlns:a16="http://schemas.microsoft.com/office/drawing/2014/main" id="{92E8A72A-364A-E840-8F6F-2E6D426B51DA}"/>
              </a:ext>
            </a:extLst>
          </p:cNvPr>
          <p:cNvSpPr>
            <a:spLocks noGrp="1"/>
          </p:cNvSpPr>
          <p:nvPr>
            <p:ph type="ftr" sz="quarter" idx="11"/>
          </p:nvPr>
        </p:nvSpPr>
        <p:spPr/>
        <p:txBody>
          <a:bodyPr/>
          <a:lstStyle/>
          <a:p>
            <a:endParaRPr lang="en-TC"/>
          </a:p>
        </p:txBody>
      </p:sp>
      <p:sp>
        <p:nvSpPr>
          <p:cNvPr id="5" name="Slide Number Placeholder 4">
            <a:extLst>
              <a:ext uri="{FF2B5EF4-FFF2-40B4-BE49-F238E27FC236}">
                <a16:creationId xmlns:a16="http://schemas.microsoft.com/office/drawing/2014/main" id="{CEF7B7CF-8279-644A-91AF-2974F017303C}"/>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7940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0DE62-9D50-0943-850E-D0FB49B33597}"/>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3" name="Footer Placeholder 2">
            <a:extLst>
              <a:ext uri="{FF2B5EF4-FFF2-40B4-BE49-F238E27FC236}">
                <a16:creationId xmlns:a16="http://schemas.microsoft.com/office/drawing/2014/main" id="{A0503A1E-5186-884A-9A15-FA87CBE2C028}"/>
              </a:ext>
            </a:extLst>
          </p:cNvPr>
          <p:cNvSpPr>
            <a:spLocks noGrp="1"/>
          </p:cNvSpPr>
          <p:nvPr>
            <p:ph type="ftr" sz="quarter" idx="11"/>
          </p:nvPr>
        </p:nvSpPr>
        <p:spPr/>
        <p:txBody>
          <a:bodyPr/>
          <a:lstStyle/>
          <a:p>
            <a:endParaRPr lang="en-TC"/>
          </a:p>
        </p:txBody>
      </p:sp>
      <p:sp>
        <p:nvSpPr>
          <p:cNvPr id="4" name="Slide Number Placeholder 3">
            <a:extLst>
              <a:ext uri="{FF2B5EF4-FFF2-40B4-BE49-F238E27FC236}">
                <a16:creationId xmlns:a16="http://schemas.microsoft.com/office/drawing/2014/main" id="{D9FABD5E-8762-F444-B281-25AA23D898EB}"/>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119644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69B5-CB04-F448-AF18-3115F116B5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TC"/>
          </a:p>
        </p:txBody>
      </p:sp>
      <p:sp>
        <p:nvSpPr>
          <p:cNvPr id="3" name="Content Placeholder 2">
            <a:extLst>
              <a:ext uri="{FF2B5EF4-FFF2-40B4-BE49-F238E27FC236}">
                <a16:creationId xmlns:a16="http://schemas.microsoft.com/office/drawing/2014/main" id="{E17077C1-BB77-9344-9CFC-4D6CC77193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4" name="Text Placeholder 3">
            <a:extLst>
              <a:ext uri="{FF2B5EF4-FFF2-40B4-BE49-F238E27FC236}">
                <a16:creationId xmlns:a16="http://schemas.microsoft.com/office/drawing/2014/main" id="{1E7D7D6F-2A47-5747-954D-32C56CCC8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C8F222-7C15-284D-8EAF-40446D751DB7}"/>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6" name="Footer Placeholder 5">
            <a:extLst>
              <a:ext uri="{FF2B5EF4-FFF2-40B4-BE49-F238E27FC236}">
                <a16:creationId xmlns:a16="http://schemas.microsoft.com/office/drawing/2014/main" id="{3B21E726-650B-D945-871C-E7D629B9FFA8}"/>
              </a:ext>
            </a:extLst>
          </p:cNvPr>
          <p:cNvSpPr>
            <a:spLocks noGrp="1"/>
          </p:cNvSpPr>
          <p:nvPr>
            <p:ph type="ftr" sz="quarter" idx="11"/>
          </p:nvPr>
        </p:nvSpPr>
        <p:spPr/>
        <p:txBody>
          <a:bodyPr/>
          <a:lstStyle/>
          <a:p>
            <a:endParaRPr lang="en-TC"/>
          </a:p>
        </p:txBody>
      </p:sp>
      <p:sp>
        <p:nvSpPr>
          <p:cNvPr id="7" name="Slide Number Placeholder 6">
            <a:extLst>
              <a:ext uri="{FF2B5EF4-FFF2-40B4-BE49-F238E27FC236}">
                <a16:creationId xmlns:a16="http://schemas.microsoft.com/office/drawing/2014/main" id="{C9B40D8E-5BBF-014A-AF85-4880AB0324F7}"/>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262708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D276-626A-2948-A263-1ECD55CEE0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TC"/>
          </a:p>
        </p:txBody>
      </p:sp>
      <p:sp>
        <p:nvSpPr>
          <p:cNvPr id="3" name="Picture Placeholder 2">
            <a:extLst>
              <a:ext uri="{FF2B5EF4-FFF2-40B4-BE49-F238E27FC236}">
                <a16:creationId xmlns:a16="http://schemas.microsoft.com/office/drawing/2014/main" id="{01CFCF62-778F-2E4D-A531-F6A5C0F71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C"/>
          </a:p>
        </p:txBody>
      </p:sp>
      <p:sp>
        <p:nvSpPr>
          <p:cNvPr id="4" name="Text Placeholder 3">
            <a:extLst>
              <a:ext uri="{FF2B5EF4-FFF2-40B4-BE49-F238E27FC236}">
                <a16:creationId xmlns:a16="http://schemas.microsoft.com/office/drawing/2014/main" id="{2E4305E0-32CB-F244-A402-0ECA57D47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17320F-1E54-7D41-8F2A-FCB117FE4BB2}"/>
              </a:ext>
            </a:extLst>
          </p:cNvPr>
          <p:cNvSpPr>
            <a:spLocks noGrp="1"/>
          </p:cNvSpPr>
          <p:nvPr>
            <p:ph type="dt" sz="half" idx="10"/>
          </p:nvPr>
        </p:nvSpPr>
        <p:spPr/>
        <p:txBody>
          <a:bodyPr/>
          <a:lstStyle/>
          <a:p>
            <a:fld id="{730013A5-3EDB-0240-8C19-85DCF21D13DA}" type="datetimeFigureOut">
              <a:rPr lang="en-TC" smtClean="0"/>
              <a:t>29/11/2021</a:t>
            </a:fld>
            <a:endParaRPr lang="en-TC"/>
          </a:p>
        </p:txBody>
      </p:sp>
      <p:sp>
        <p:nvSpPr>
          <p:cNvPr id="6" name="Footer Placeholder 5">
            <a:extLst>
              <a:ext uri="{FF2B5EF4-FFF2-40B4-BE49-F238E27FC236}">
                <a16:creationId xmlns:a16="http://schemas.microsoft.com/office/drawing/2014/main" id="{869CE3BF-CC83-0549-AB4D-10319ACDFB7B}"/>
              </a:ext>
            </a:extLst>
          </p:cNvPr>
          <p:cNvSpPr>
            <a:spLocks noGrp="1"/>
          </p:cNvSpPr>
          <p:nvPr>
            <p:ph type="ftr" sz="quarter" idx="11"/>
          </p:nvPr>
        </p:nvSpPr>
        <p:spPr/>
        <p:txBody>
          <a:bodyPr/>
          <a:lstStyle/>
          <a:p>
            <a:endParaRPr lang="en-TC"/>
          </a:p>
        </p:txBody>
      </p:sp>
      <p:sp>
        <p:nvSpPr>
          <p:cNvPr id="7" name="Slide Number Placeholder 6">
            <a:extLst>
              <a:ext uri="{FF2B5EF4-FFF2-40B4-BE49-F238E27FC236}">
                <a16:creationId xmlns:a16="http://schemas.microsoft.com/office/drawing/2014/main" id="{01E8950D-5A5C-EC43-A3BA-26A20B78B1DB}"/>
              </a:ext>
            </a:extLst>
          </p:cNvPr>
          <p:cNvSpPr>
            <a:spLocks noGrp="1"/>
          </p:cNvSpPr>
          <p:nvPr>
            <p:ph type="sldNum" sz="quarter" idx="12"/>
          </p:nvPr>
        </p:nvSpPr>
        <p:spPr/>
        <p:txBody>
          <a:bodyPr/>
          <a:lstStyle/>
          <a:p>
            <a:fld id="{62CD63A9-D6F5-4444-AD99-036581A246EF}" type="slidenum">
              <a:rPr lang="en-TC" smtClean="0"/>
              <a:t>‹#›</a:t>
            </a:fld>
            <a:endParaRPr lang="en-TC"/>
          </a:p>
        </p:txBody>
      </p:sp>
    </p:spTree>
    <p:extLst>
      <p:ext uri="{BB962C8B-B14F-4D97-AF65-F5344CB8AC3E}">
        <p14:creationId xmlns:p14="http://schemas.microsoft.com/office/powerpoint/2010/main" val="379200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E8944-666B-8140-AF47-E37611D83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TC"/>
          </a:p>
        </p:txBody>
      </p:sp>
      <p:sp>
        <p:nvSpPr>
          <p:cNvPr id="3" name="Text Placeholder 2">
            <a:extLst>
              <a:ext uri="{FF2B5EF4-FFF2-40B4-BE49-F238E27FC236}">
                <a16:creationId xmlns:a16="http://schemas.microsoft.com/office/drawing/2014/main" id="{226183BF-D6E3-404E-BA99-9AA243E95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C"/>
          </a:p>
        </p:txBody>
      </p:sp>
      <p:sp>
        <p:nvSpPr>
          <p:cNvPr id="4" name="Date Placeholder 3">
            <a:extLst>
              <a:ext uri="{FF2B5EF4-FFF2-40B4-BE49-F238E27FC236}">
                <a16:creationId xmlns:a16="http://schemas.microsoft.com/office/drawing/2014/main" id="{D64EDE50-287E-A34C-96AA-E28F84F3E0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013A5-3EDB-0240-8C19-85DCF21D13DA}" type="datetimeFigureOut">
              <a:rPr lang="en-TC" smtClean="0"/>
              <a:t>29/11/2021</a:t>
            </a:fld>
            <a:endParaRPr lang="en-TC"/>
          </a:p>
        </p:txBody>
      </p:sp>
      <p:sp>
        <p:nvSpPr>
          <p:cNvPr id="5" name="Footer Placeholder 4">
            <a:extLst>
              <a:ext uri="{FF2B5EF4-FFF2-40B4-BE49-F238E27FC236}">
                <a16:creationId xmlns:a16="http://schemas.microsoft.com/office/drawing/2014/main" id="{BC4D61A2-C442-EC44-8DBA-2657AC382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C"/>
          </a:p>
        </p:txBody>
      </p:sp>
      <p:sp>
        <p:nvSpPr>
          <p:cNvPr id="6" name="Slide Number Placeholder 5">
            <a:extLst>
              <a:ext uri="{FF2B5EF4-FFF2-40B4-BE49-F238E27FC236}">
                <a16:creationId xmlns:a16="http://schemas.microsoft.com/office/drawing/2014/main" id="{FA68BCE5-BF2A-CA44-9354-4FF5D7EB3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D63A9-D6F5-4444-AD99-036581A246EF}" type="slidenum">
              <a:rPr lang="en-TC" smtClean="0"/>
              <a:t>‹#›</a:t>
            </a:fld>
            <a:endParaRPr lang="en-TC"/>
          </a:p>
        </p:txBody>
      </p:sp>
    </p:spTree>
    <p:extLst>
      <p:ext uri="{BB962C8B-B14F-4D97-AF65-F5344CB8AC3E}">
        <p14:creationId xmlns:p14="http://schemas.microsoft.com/office/powerpoint/2010/main" val="314054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hyperlink" Target="https://www.stjoeshealing.org/our-services/patient-care-services/case-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outdoor, road, building, resort&#10;&#10;Description automatically generated">
            <a:extLst>
              <a:ext uri="{FF2B5EF4-FFF2-40B4-BE49-F238E27FC236}">
                <a16:creationId xmlns:a16="http://schemas.microsoft.com/office/drawing/2014/main" id="{A4720E95-FDA1-8442-B717-9DE643DBA350}"/>
              </a:ext>
            </a:extLst>
          </p:cNvPr>
          <p:cNvPicPr>
            <a:picLocks noChangeAspect="1"/>
          </p:cNvPicPr>
          <p:nvPr/>
        </p:nvPicPr>
        <p:blipFill rotWithShape="1">
          <a:blip r:embed="rId5">
            <a:alphaModFix amt="50000"/>
          </a:blip>
          <a:srcRect l="17061" r="34507" b="-1"/>
          <a:stretch/>
        </p:blipFill>
        <p:spPr>
          <a:xfrm>
            <a:off x="20" y="10"/>
            <a:ext cx="12188931" cy="6857990"/>
          </a:xfrm>
          <a:prstGeom prst="rect">
            <a:avLst/>
          </a:prstGeom>
        </p:spPr>
      </p:pic>
      <p:sp>
        <p:nvSpPr>
          <p:cNvPr id="6" name="Title 5">
            <a:extLst>
              <a:ext uri="{FF2B5EF4-FFF2-40B4-BE49-F238E27FC236}">
                <a16:creationId xmlns:a16="http://schemas.microsoft.com/office/drawing/2014/main" id="{085002E3-30C2-FE4E-88EE-7E0A75FA8901}"/>
              </a:ext>
            </a:extLst>
          </p:cNvPr>
          <p:cNvSpPr>
            <a:spLocks noGrp="1"/>
          </p:cNvSpPr>
          <p:nvPr>
            <p:ph type="ctrTitle"/>
          </p:nvPr>
        </p:nvSpPr>
        <p:spPr>
          <a:xfrm>
            <a:off x="1527048" y="1124712"/>
            <a:ext cx="9144000" cy="3063240"/>
          </a:xfrm>
        </p:spPr>
        <p:txBody>
          <a:bodyPr>
            <a:normAutofit/>
          </a:bodyPr>
          <a:lstStyle/>
          <a:p>
            <a:r>
              <a:rPr lang="en-TC" sz="6600">
                <a:solidFill>
                  <a:srgbClr val="FFFFFF"/>
                </a:solidFill>
                <a:latin typeface="Times New Roman" panose="02020603050405020304" pitchFamily="18" charset="0"/>
                <a:cs typeface="Times New Roman" panose="02020603050405020304" pitchFamily="18" charset="0"/>
              </a:rPr>
              <a:t>Stellisha Thomas</a:t>
            </a:r>
          </a:p>
        </p:txBody>
      </p:sp>
      <p:sp>
        <p:nvSpPr>
          <p:cNvPr id="7" name="Subtitle 6">
            <a:extLst>
              <a:ext uri="{FF2B5EF4-FFF2-40B4-BE49-F238E27FC236}">
                <a16:creationId xmlns:a16="http://schemas.microsoft.com/office/drawing/2014/main" id="{F4FB8A3B-ED9E-4246-B293-558AB33DFB4D}"/>
              </a:ext>
            </a:extLst>
          </p:cNvPr>
          <p:cNvSpPr>
            <a:spLocks noGrp="1"/>
          </p:cNvSpPr>
          <p:nvPr>
            <p:ph type="subTitle" idx="1"/>
          </p:nvPr>
        </p:nvSpPr>
        <p:spPr>
          <a:xfrm>
            <a:off x="1527048" y="4599432"/>
            <a:ext cx="9144000" cy="1227520"/>
          </a:xfrm>
        </p:spPr>
        <p:txBody>
          <a:bodyPr>
            <a:normAutofit/>
          </a:bodyPr>
          <a:lstStyle/>
          <a:p>
            <a:r>
              <a:rPr lang="en-TC">
                <a:solidFill>
                  <a:srgbClr val="FFFFFF"/>
                </a:solidFill>
                <a:latin typeface="Times New Roman" panose="02020603050405020304" pitchFamily="18" charset="0"/>
                <a:cs typeface="Times New Roman" panose="02020603050405020304" pitchFamily="18" charset="0"/>
              </a:rPr>
              <a:t>MHR 210 : Community Reseach Project </a:t>
            </a:r>
          </a:p>
          <a:p>
            <a:r>
              <a:rPr lang="en-TC">
                <a:solidFill>
                  <a:srgbClr val="FFFFFF"/>
                </a:solidFill>
                <a:latin typeface="Times New Roman" panose="02020603050405020304" pitchFamily="18" charset="0"/>
                <a:cs typeface="Times New Roman" panose="02020603050405020304" pitchFamily="18" charset="0"/>
              </a:rPr>
              <a:t>St. Joseph Hospital </a:t>
            </a:r>
          </a:p>
        </p:txBody>
      </p:sp>
      <p:sp>
        <p:nvSpPr>
          <p:cNvPr id="85"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Audio Recording 30 Nov 2021 at 2:39:32 AM" descr="Audio Recording 30 Nov 2021 at 2:39:32 AM">
            <a:hlinkClick r:id="" action="ppaction://media"/>
            <a:extLst>
              <a:ext uri="{FF2B5EF4-FFF2-40B4-BE49-F238E27FC236}">
                <a16:creationId xmlns:a16="http://schemas.microsoft.com/office/drawing/2014/main" id="{EC434B6D-DFA8-D34D-B6ED-AB0AC5A8C2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06490" y="6138971"/>
            <a:ext cx="812800" cy="812800"/>
          </a:xfrm>
          <a:prstGeom prst="rect">
            <a:avLst/>
          </a:prstGeom>
        </p:spPr>
      </p:pic>
    </p:spTree>
    <p:extLst>
      <p:ext uri="{BB962C8B-B14F-4D97-AF65-F5344CB8AC3E}">
        <p14:creationId xmlns:p14="http://schemas.microsoft.com/office/powerpoint/2010/main" val="7772763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61B7AA-5AA3-D244-9092-A043D5325704}"/>
              </a:ext>
            </a:extLst>
          </p:cNvPr>
          <p:cNvSpPr>
            <a:spLocks noGrp="1"/>
          </p:cNvSpPr>
          <p:nvPr>
            <p:ph type="title"/>
          </p:nvPr>
        </p:nvSpPr>
        <p:spPr>
          <a:xfrm>
            <a:off x="5297762" y="329184"/>
            <a:ext cx="6251110" cy="1783080"/>
          </a:xfrm>
        </p:spPr>
        <p:txBody>
          <a:bodyPr anchor="b">
            <a:normAutofit/>
          </a:bodyPr>
          <a:lstStyle/>
          <a:p>
            <a:r>
              <a:rPr lang="en-TC" sz="4600">
                <a:latin typeface="Times New Roman" panose="02020603050405020304" pitchFamily="18" charset="0"/>
                <a:cs typeface="Times New Roman" panose="02020603050405020304" pitchFamily="18" charset="0"/>
              </a:rPr>
              <a:t>Background Information on St. Joseph Hospital</a:t>
            </a:r>
          </a:p>
        </p:txBody>
      </p:sp>
      <p:pic>
        <p:nvPicPr>
          <p:cNvPr id="5" name="Picture 4" descr="A picture containing text, building, outdoor, brick&#10;&#10;Description automatically generated">
            <a:extLst>
              <a:ext uri="{FF2B5EF4-FFF2-40B4-BE49-F238E27FC236}">
                <a16:creationId xmlns:a16="http://schemas.microsoft.com/office/drawing/2014/main" id="{B5A82F42-66F6-CF4B-8694-462FD646992E}"/>
              </a:ext>
            </a:extLst>
          </p:cNvPr>
          <p:cNvPicPr>
            <a:picLocks noChangeAspect="1"/>
          </p:cNvPicPr>
          <p:nvPr/>
        </p:nvPicPr>
        <p:blipFill rotWithShape="1">
          <a:blip r:embed="rId4"/>
          <a:srcRect l="13997" r="255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8D2D819-0000-B649-A6FD-16727850741C}"/>
              </a:ext>
            </a:extLst>
          </p:cNvPr>
          <p:cNvSpPr>
            <a:spLocks noGrp="1"/>
          </p:cNvSpPr>
          <p:nvPr>
            <p:ph idx="1"/>
          </p:nvPr>
        </p:nvSpPr>
        <p:spPr>
          <a:xfrm>
            <a:off x="5297762" y="2706624"/>
            <a:ext cx="6251110" cy="3483864"/>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A community project research paper is about helping persons gain knowledge about services offered by a certain agency. St Joseph Hospital has been treating people from 1947. St. Joseph Hospital has been dedicated to helping the growing population in Bangor. They’ve designed programs to help the aging population and persons of all ages. St. Joseph Hospital is located 360 Broadway, Bangor Maine. The phone number for the hospital is (207) 907-1000. In this presentation I will be giving brief summaries of the services offered by the hospital.</a:t>
            </a:r>
            <a:r>
              <a:rPr lang="en-TC" sz="2000">
                <a:effectLst/>
                <a:latin typeface="Times New Roman" panose="02020603050405020304" pitchFamily="18" charset="0"/>
                <a:cs typeface="Times New Roman" panose="02020603050405020304" pitchFamily="18" charset="0"/>
              </a:rPr>
              <a:t> </a:t>
            </a:r>
            <a:endParaRPr lang="en-TC" sz="2000">
              <a:latin typeface="Times New Roman" panose="02020603050405020304" pitchFamily="18" charset="0"/>
              <a:cs typeface="Times New Roman" panose="02020603050405020304" pitchFamily="18" charset="0"/>
            </a:endParaRPr>
          </a:p>
        </p:txBody>
      </p:sp>
      <p:pic>
        <p:nvPicPr>
          <p:cNvPr id="4" name="Audio Recording 30 Nov 2021 at 2:43:15 AM" descr="Audio Recording 30 Nov 2021 at 2:43:15 AM">
            <a:hlinkClick r:id="" action="ppaction://media"/>
            <a:extLst>
              <a:ext uri="{FF2B5EF4-FFF2-40B4-BE49-F238E27FC236}">
                <a16:creationId xmlns:a16="http://schemas.microsoft.com/office/drawing/2014/main" id="{5405183E-A093-194E-A756-345825AC83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9200" y="6176542"/>
            <a:ext cx="812800" cy="812800"/>
          </a:xfrm>
          <a:prstGeom prst="rect">
            <a:avLst/>
          </a:prstGeom>
        </p:spPr>
      </p:pic>
    </p:spTree>
    <p:extLst>
      <p:ext uri="{BB962C8B-B14F-4D97-AF65-F5344CB8AC3E}">
        <p14:creationId xmlns:p14="http://schemas.microsoft.com/office/powerpoint/2010/main" val="21087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2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BD7D37-053D-BA4D-A26E-C2DBB0145D55}"/>
              </a:ext>
            </a:extLst>
          </p:cNvPr>
          <p:cNvSpPr>
            <a:spLocks noGrp="1"/>
          </p:cNvSpPr>
          <p:nvPr>
            <p:ph type="title"/>
          </p:nvPr>
        </p:nvSpPr>
        <p:spPr>
          <a:xfrm>
            <a:off x="5297762" y="329184"/>
            <a:ext cx="6251110" cy="1783080"/>
          </a:xfrm>
        </p:spPr>
        <p:txBody>
          <a:bodyPr anchor="b">
            <a:normAutofit/>
          </a:bodyPr>
          <a:lstStyle/>
          <a:p>
            <a:r>
              <a:rPr lang="en-TC" sz="5400">
                <a:latin typeface="Times New Roman" panose="02020603050405020304" pitchFamily="18" charset="0"/>
                <a:cs typeface="Times New Roman" panose="02020603050405020304" pitchFamily="18" charset="0"/>
              </a:rPr>
              <a:t>The Patient Care Services Include: </a:t>
            </a:r>
          </a:p>
        </p:txBody>
      </p:sp>
      <p:pic>
        <p:nvPicPr>
          <p:cNvPr id="4" name="Picture 3" descr="A sign on a building&#10;&#10;Description automatically generated with low confidence">
            <a:extLst>
              <a:ext uri="{FF2B5EF4-FFF2-40B4-BE49-F238E27FC236}">
                <a16:creationId xmlns:a16="http://schemas.microsoft.com/office/drawing/2014/main" id="{2FDEC5E7-CB1D-C845-B136-DB95726A8D56}"/>
              </a:ext>
            </a:extLst>
          </p:cNvPr>
          <p:cNvPicPr>
            <a:picLocks noChangeAspect="1"/>
          </p:cNvPicPr>
          <p:nvPr/>
        </p:nvPicPr>
        <p:blipFill rotWithShape="1">
          <a:blip r:embed="rId4"/>
          <a:srcRect l="42068" r="2873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4769FAA-EB77-9242-81D8-9CC6E3AD1B69}"/>
              </a:ext>
            </a:extLst>
          </p:cNvPr>
          <p:cNvSpPr>
            <a:spLocks noGrp="1"/>
          </p:cNvSpPr>
          <p:nvPr>
            <p:ph idx="1"/>
          </p:nvPr>
        </p:nvSpPr>
        <p:spPr>
          <a:xfrm>
            <a:off x="5297762" y="2706624"/>
            <a:ext cx="6251110" cy="3483864"/>
          </a:xfrm>
        </p:spPr>
        <p:txBody>
          <a:bodyPr>
            <a:normAutofit/>
          </a:bodyPr>
          <a:lstStyle/>
          <a:p>
            <a:r>
              <a:rPr lang="en-GB" sz="2200" dirty="0">
                <a:latin typeface="Times New Roman" panose="02020603050405020304" pitchFamily="18" charset="0"/>
                <a:cs typeface="Times New Roman" panose="02020603050405020304" pitchFamily="18" charset="0"/>
              </a:rPr>
              <a:t>24 Hour Emergency </a:t>
            </a:r>
          </a:p>
          <a:p>
            <a:r>
              <a:rPr lang="en-US" sz="2200" dirty="0">
                <a:latin typeface="Times New Roman" panose="02020603050405020304" pitchFamily="18" charset="0"/>
                <a:cs typeface="Times New Roman" panose="02020603050405020304" pitchFamily="18" charset="0"/>
              </a:rPr>
              <a:t>Cardiology &amp; Nuclear Center</a:t>
            </a:r>
          </a:p>
          <a:p>
            <a:r>
              <a:rPr lang="en-US" sz="2200" dirty="0">
                <a:latin typeface="Times New Roman" panose="02020603050405020304" pitchFamily="18" charset="0"/>
                <a:cs typeface="Times New Roman" panose="02020603050405020304" pitchFamily="18" charset="0"/>
              </a:rPr>
              <a:t>Cardiopulmonary Care Unit</a:t>
            </a:r>
            <a:endParaRPr lang="en-TC" sz="220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Case Management Department</a:t>
            </a:r>
            <a:endParaRPr lang="en-TC" sz="220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Critical Care Unit</a:t>
            </a:r>
            <a:endParaRPr lang="en-TC" sz="220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Medical Imaging </a:t>
            </a:r>
          </a:p>
          <a:p>
            <a:r>
              <a:rPr lang="en-US" sz="2200" dirty="0">
                <a:latin typeface="Times New Roman" panose="02020603050405020304" pitchFamily="18" charset="0"/>
                <a:cs typeface="Times New Roman" panose="02020603050405020304" pitchFamily="18" charset="0"/>
              </a:rPr>
              <a:t>Laboratory </a:t>
            </a:r>
            <a:endParaRPr lang="en-TC" sz="2200">
              <a:latin typeface="Times New Roman" panose="02020603050405020304" pitchFamily="18" charset="0"/>
              <a:cs typeface="Times New Roman" panose="02020603050405020304" pitchFamily="18" charset="0"/>
            </a:endParaRPr>
          </a:p>
          <a:p>
            <a:endParaRPr lang="en-TC" sz="2200"/>
          </a:p>
          <a:p>
            <a:endParaRPr lang="en-TC" sz="2200"/>
          </a:p>
          <a:p>
            <a:endParaRPr lang="en-TC" sz="2200"/>
          </a:p>
          <a:p>
            <a:endParaRPr lang="en-TC" sz="2200">
              <a:latin typeface="Times New Roman" panose="02020603050405020304" pitchFamily="18" charset="0"/>
              <a:cs typeface="Times New Roman" panose="02020603050405020304" pitchFamily="18" charset="0"/>
            </a:endParaRPr>
          </a:p>
        </p:txBody>
      </p:sp>
      <p:pic>
        <p:nvPicPr>
          <p:cNvPr id="5" name="Audio Recording 30 Nov 2021 at 2:48:11 AM" descr="Audio Recording 30 Nov 2021 at 2:48:11 AM">
            <a:hlinkClick r:id="" action="ppaction://media"/>
            <a:extLst>
              <a:ext uri="{FF2B5EF4-FFF2-40B4-BE49-F238E27FC236}">
                <a16:creationId xmlns:a16="http://schemas.microsoft.com/office/drawing/2014/main" id="{F3751807-6C1D-B549-9946-72C50B7E1A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2512" y="6097477"/>
            <a:ext cx="812800" cy="812800"/>
          </a:xfrm>
          <a:prstGeom prst="rect">
            <a:avLst/>
          </a:prstGeom>
        </p:spPr>
      </p:pic>
    </p:spTree>
    <p:extLst>
      <p:ext uri="{BB962C8B-B14F-4D97-AF65-F5344CB8AC3E}">
        <p14:creationId xmlns:p14="http://schemas.microsoft.com/office/powerpoint/2010/main" val="23011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8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9A0754-A8FF-644C-9764-C7C800ECEC55}"/>
              </a:ext>
            </a:extLst>
          </p:cNvPr>
          <p:cNvSpPr>
            <a:spLocks noGrp="1"/>
          </p:cNvSpPr>
          <p:nvPr>
            <p:ph type="title"/>
          </p:nvPr>
        </p:nvSpPr>
        <p:spPr>
          <a:xfrm>
            <a:off x="640080" y="325369"/>
            <a:ext cx="4368602" cy="1956841"/>
          </a:xfrm>
        </p:spPr>
        <p:txBody>
          <a:bodyPr anchor="b">
            <a:normAutofit/>
          </a:bodyPr>
          <a:lstStyle/>
          <a:p>
            <a:r>
              <a:rPr lang="en-TC" sz="4200">
                <a:latin typeface="Times New Roman" panose="02020603050405020304" pitchFamily="18" charset="0"/>
                <a:cs typeface="Times New Roman" panose="02020603050405020304" pitchFamily="18" charset="0"/>
              </a:rPr>
              <a:t>The Patient Care Services Include Con’t: </a:t>
            </a:r>
            <a:endParaRPr lang="en-TC" sz="42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55CD673-56C8-0445-B55E-3802BAA0849E}"/>
              </a:ext>
            </a:extLst>
          </p:cNvPr>
          <p:cNvSpPr>
            <a:spLocks noGrp="1"/>
          </p:cNvSpPr>
          <p:nvPr>
            <p:ph idx="1"/>
          </p:nvPr>
        </p:nvSpPr>
        <p:spPr>
          <a:xfrm>
            <a:off x="640080" y="2872899"/>
            <a:ext cx="4243589" cy="3320668"/>
          </a:xfrm>
        </p:spPr>
        <p:txBody>
          <a:bodyPr>
            <a:normAutofit/>
          </a:bodyPr>
          <a:lstStyle/>
          <a:p>
            <a:r>
              <a:rPr lang="en-US" sz="2200" dirty="0">
                <a:latin typeface="Times New Roman" panose="02020603050405020304" pitchFamily="18" charset="0"/>
                <a:cs typeface="Times New Roman" panose="02020603050405020304" pitchFamily="18" charset="0"/>
              </a:rPr>
              <a:t>Medical/Neuroscience Unit </a:t>
            </a:r>
          </a:p>
          <a:p>
            <a:r>
              <a:rPr lang="en-US" sz="2200" dirty="0">
                <a:latin typeface="Times New Roman" panose="02020603050405020304" pitchFamily="18" charset="0"/>
                <a:cs typeface="Times New Roman" panose="02020603050405020304" pitchFamily="18" charset="0"/>
              </a:rPr>
              <a:t>Physical and Occupational Therapy</a:t>
            </a:r>
            <a:endParaRPr lang="en-TC" sz="220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Respiratory Therapy </a:t>
            </a:r>
            <a:endParaRPr lang="en-TC" sz="220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Spiritual Care </a:t>
            </a:r>
            <a:endParaRPr lang="en-TC" sz="220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Surgery Center </a:t>
            </a:r>
            <a:endParaRPr lang="en-TC" sz="220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Surgical/ Orthopedic Unit </a:t>
            </a:r>
            <a:endParaRPr lang="en-TC" sz="2200">
              <a:latin typeface="Times New Roman" panose="02020603050405020304" pitchFamily="18" charset="0"/>
              <a:cs typeface="Times New Roman" panose="02020603050405020304" pitchFamily="18" charset="0"/>
            </a:endParaRPr>
          </a:p>
          <a:p>
            <a:pPr marL="0" indent="0">
              <a:buNone/>
            </a:pPr>
            <a:endParaRPr lang="en-TC" sz="2200"/>
          </a:p>
        </p:txBody>
      </p:sp>
      <p:pic>
        <p:nvPicPr>
          <p:cNvPr id="5" name="Picture 4" descr="A sign on a building&#10;&#10;Description automatically generated with low confidence">
            <a:extLst>
              <a:ext uri="{FF2B5EF4-FFF2-40B4-BE49-F238E27FC236}">
                <a16:creationId xmlns:a16="http://schemas.microsoft.com/office/drawing/2014/main" id="{8805DE61-139D-FD41-9E71-50A9C9C3E470}"/>
              </a:ext>
            </a:extLst>
          </p:cNvPr>
          <p:cNvPicPr>
            <a:picLocks noChangeAspect="1"/>
          </p:cNvPicPr>
          <p:nvPr/>
        </p:nvPicPr>
        <p:blipFill rotWithShape="1">
          <a:blip r:embed="rId4"/>
          <a:srcRect l="35104" r="217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Audio Recording 30 Nov 2021 at 2:52:10 AM" descr="Audio Recording 30 Nov 2021 at 2:52:10 AM">
            <a:hlinkClick r:id="" action="ppaction://media"/>
            <a:extLst>
              <a:ext uri="{FF2B5EF4-FFF2-40B4-BE49-F238E27FC236}">
                <a16:creationId xmlns:a16="http://schemas.microsoft.com/office/drawing/2014/main" id="{91B33197-4CF0-7843-82DB-02143C939B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4271" y="6045190"/>
            <a:ext cx="812800" cy="812800"/>
          </a:xfrm>
          <a:prstGeom prst="rect">
            <a:avLst/>
          </a:prstGeom>
        </p:spPr>
      </p:pic>
    </p:spTree>
    <p:extLst>
      <p:ext uri="{BB962C8B-B14F-4D97-AF65-F5344CB8AC3E}">
        <p14:creationId xmlns:p14="http://schemas.microsoft.com/office/powerpoint/2010/main" val="2675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erson taking a selfie in a mirror&#10;&#10;Description automatically generated">
            <a:extLst>
              <a:ext uri="{FF2B5EF4-FFF2-40B4-BE49-F238E27FC236}">
                <a16:creationId xmlns:a16="http://schemas.microsoft.com/office/drawing/2014/main" id="{795F6172-47AD-9F4A-9D25-48F07DF295B5}"/>
              </a:ext>
            </a:extLst>
          </p:cNvPr>
          <p:cNvPicPr>
            <a:picLocks noChangeAspect="1"/>
          </p:cNvPicPr>
          <p:nvPr/>
        </p:nvPicPr>
        <p:blipFill rotWithShape="1">
          <a:blip r:embed="rId4"/>
          <a:srcRect t="44956" r="9091" b="17829"/>
          <a:stretch/>
        </p:blipFill>
        <p:spPr>
          <a:xfrm>
            <a:off x="3729228" y="10"/>
            <a:ext cx="8462772" cy="6857990"/>
          </a:xfrm>
          <a:prstGeom prst="rect">
            <a:avLst/>
          </a:prstGeom>
        </p:spPr>
      </p:pic>
      <p:sp>
        <p:nvSpPr>
          <p:cNvPr id="19"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201373-C5B3-4249-AD8C-A1C142F635E7}"/>
              </a:ext>
            </a:extLst>
          </p:cNvPr>
          <p:cNvSpPr>
            <a:spLocks noGrp="1"/>
          </p:cNvSpPr>
          <p:nvPr>
            <p:ph type="title"/>
          </p:nvPr>
        </p:nvSpPr>
        <p:spPr>
          <a:xfrm>
            <a:off x="371094" y="1161288"/>
            <a:ext cx="3438144" cy="1124712"/>
          </a:xfrm>
        </p:spPr>
        <p:txBody>
          <a:bodyPr anchor="b">
            <a:normAutofit fontScale="90000"/>
          </a:bodyPr>
          <a:lstStyle/>
          <a:p>
            <a:r>
              <a:rPr lang="en-TC" sz="2800" dirty="0">
                <a:latin typeface="Times New Roman" panose="02020603050405020304" pitchFamily="18" charset="0"/>
                <a:cs typeface="Times New Roman" panose="02020603050405020304" pitchFamily="18" charset="0"/>
              </a:rPr>
              <a:t>Amoy Edgar </a:t>
            </a:r>
            <a:br>
              <a:rPr lang="en-TC" sz="2800" dirty="0">
                <a:latin typeface="Times New Roman" panose="02020603050405020304" pitchFamily="18" charset="0"/>
                <a:cs typeface="Times New Roman" panose="02020603050405020304" pitchFamily="18" charset="0"/>
              </a:rPr>
            </a:br>
            <a:r>
              <a:rPr lang="en-TC" sz="2800" dirty="0">
                <a:latin typeface="Times New Roman" panose="02020603050405020304" pitchFamily="18" charset="0"/>
                <a:cs typeface="Times New Roman" panose="02020603050405020304" pitchFamily="18" charset="0"/>
              </a:rPr>
              <a:t>Certified </a:t>
            </a:r>
            <a:r>
              <a:rPr lang="en-GB" sz="2800" dirty="0">
                <a:latin typeface="Times New Roman" panose="02020603050405020304" pitchFamily="18" charset="0"/>
                <a:cs typeface="Times New Roman" panose="02020603050405020304" pitchFamily="18" charset="0"/>
              </a:rPr>
              <a:t>Nursing Assistant </a:t>
            </a:r>
            <a:endParaRPr lang="en-TC" sz="28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8">
            <a:extLst>
              <a:ext uri="{FF2B5EF4-FFF2-40B4-BE49-F238E27FC236}">
                <a16:creationId xmlns:a16="http://schemas.microsoft.com/office/drawing/2014/main" id="{36E9CF50-B452-4D15-AEF0-8BD6CB609B16}"/>
              </a:ext>
            </a:extLst>
          </p:cNvPr>
          <p:cNvSpPr>
            <a:spLocks noGrp="1"/>
          </p:cNvSpPr>
          <p:nvPr>
            <p:ph idx="1"/>
          </p:nvPr>
        </p:nvSpPr>
        <p:spPr>
          <a:xfrm>
            <a:off x="1" y="2530601"/>
            <a:ext cx="5286374" cy="4309101"/>
          </a:xfrm>
        </p:spPr>
        <p:txBody>
          <a:bodyPr anchor="t">
            <a:normAutofit/>
          </a:bodyPr>
          <a:lstStyle/>
          <a:p>
            <a:pPr marL="0" indent="0">
              <a:buNone/>
            </a:pPr>
            <a:r>
              <a:rPr lang="en-US" sz="1700" dirty="0">
                <a:latin typeface="Times New Roman" panose="02020603050405020304" pitchFamily="18" charset="0"/>
                <a:cs typeface="Times New Roman" panose="02020603050405020304" pitchFamily="18" charset="0"/>
              </a:rPr>
              <a:t>Charateristics about the job: </a:t>
            </a:r>
          </a:p>
          <a:p>
            <a:pPr>
              <a:buFont typeface="Wingdings" pitchFamily="2" charset="2"/>
              <a:buChar char="v"/>
            </a:pPr>
            <a:r>
              <a:rPr lang="en-US" sz="1700" dirty="0">
                <a:latin typeface="Times New Roman" panose="02020603050405020304" pitchFamily="18" charset="0"/>
                <a:cs typeface="Times New Roman" panose="02020603050405020304" pitchFamily="18" charset="0"/>
              </a:rPr>
              <a:t>Gaining vitals from patients, monitoring patients input and output, assisting patients with daily activates such as, eating, getting dress, using the restroom, etc. </a:t>
            </a:r>
          </a:p>
          <a:p>
            <a:pPr>
              <a:buFont typeface="Wingdings" pitchFamily="2" charset="2"/>
              <a:buChar char="v"/>
            </a:pPr>
            <a:r>
              <a:rPr lang="en-US" sz="1700" dirty="0">
                <a:latin typeface="Times New Roman" panose="02020603050405020304" pitchFamily="18" charset="0"/>
                <a:cs typeface="Times New Roman" panose="02020603050405020304" pitchFamily="18" charset="0"/>
              </a:rPr>
              <a:t>Amoy really enjoys helping others. She describes this feeling of being fulled with joy after seeing the smiles on patients face and hearing positive comments from her patients. </a:t>
            </a:r>
          </a:p>
          <a:p>
            <a:pPr>
              <a:buFont typeface="Wingdings" pitchFamily="2" charset="2"/>
              <a:buChar char="v"/>
            </a:pPr>
            <a:r>
              <a:rPr lang="en-US" sz="1700" dirty="0">
                <a:latin typeface="Times New Roman" panose="02020603050405020304" pitchFamily="18" charset="0"/>
                <a:cs typeface="Times New Roman" panose="02020603050405020304" pitchFamily="18" charset="0"/>
              </a:rPr>
              <a:t>Amoy explained that the job can become stressful but she manages stress very well. </a:t>
            </a:r>
          </a:p>
          <a:p>
            <a:pPr>
              <a:buFont typeface="Wingdings" pitchFamily="2" charset="2"/>
              <a:buChar char="v"/>
            </a:pPr>
            <a:r>
              <a:rPr lang="en-US" sz="1700" dirty="0">
                <a:latin typeface="Times New Roman" panose="02020603050405020304" pitchFamily="18" charset="0"/>
                <a:cs typeface="Times New Roman" panose="02020603050405020304" pitchFamily="18" charset="0"/>
              </a:rPr>
              <a:t>Another important point Amoy made was the hospital is fully staffed meaning that they aren’t required to work more shifts or have heavy workloads. </a:t>
            </a:r>
          </a:p>
          <a:p>
            <a:pPr>
              <a:buFont typeface="Wingdings" pitchFamily="2" charset="2"/>
              <a:buChar char="v"/>
            </a:pPr>
            <a:r>
              <a:rPr lang="en-US" sz="1700" dirty="0">
                <a:latin typeface="Times New Roman" panose="02020603050405020304" pitchFamily="18" charset="0"/>
                <a:cs typeface="Times New Roman" panose="02020603050405020304" pitchFamily="18" charset="0"/>
              </a:rPr>
              <a:t>She does find this joy enjoyable and fits her. </a:t>
            </a:r>
          </a:p>
          <a:p>
            <a:pPr>
              <a:buFont typeface="Wingdings" pitchFamily="2" charset="2"/>
              <a:buChar char="v"/>
            </a:pPr>
            <a:endParaRPr lang="en-US" sz="1700" dirty="0">
              <a:latin typeface="Times New Roman" panose="02020603050405020304" pitchFamily="18" charset="0"/>
              <a:cs typeface="Times New Roman" panose="02020603050405020304" pitchFamily="18" charset="0"/>
            </a:endParaRPr>
          </a:p>
          <a:p>
            <a:pPr>
              <a:buFont typeface="Wingdings" pitchFamily="2" charset="2"/>
              <a:buChar char="v"/>
            </a:pPr>
            <a:endParaRPr lang="en-US" sz="1700" dirty="0"/>
          </a:p>
        </p:txBody>
      </p:sp>
      <p:pic>
        <p:nvPicPr>
          <p:cNvPr id="6" name="Audio Recording 30 Nov 2021 at 2:56:10 AM" descr="Audio Recording 30 Nov 2021 at 2:56:10 AM">
            <a:hlinkClick r:id="" action="ppaction://media"/>
            <a:extLst>
              <a:ext uri="{FF2B5EF4-FFF2-40B4-BE49-F238E27FC236}">
                <a16:creationId xmlns:a16="http://schemas.microsoft.com/office/drawing/2014/main" id="{F5FCBC8B-0E1E-4649-943A-5C5E336865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9201" y="6071781"/>
            <a:ext cx="812800" cy="812800"/>
          </a:xfrm>
          <a:prstGeom prst="rect">
            <a:avLst/>
          </a:prstGeom>
        </p:spPr>
      </p:pic>
    </p:spTree>
    <p:extLst>
      <p:ext uri="{BB962C8B-B14F-4D97-AF65-F5344CB8AC3E}">
        <p14:creationId xmlns:p14="http://schemas.microsoft.com/office/powerpoint/2010/main" val="36163372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3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6DE0AB-4867-4440-B2CB-D84B83893295}"/>
              </a:ext>
            </a:extLst>
          </p:cNvPr>
          <p:cNvSpPr>
            <a:spLocks noGrp="1"/>
          </p:cNvSpPr>
          <p:nvPr>
            <p:ph type="title"/>
          </p:nvPr>
        </p:nvSpPr>
        <p:spPr>
          <a:xfrm>
            <a:off x="640080" y="36577"/>
            <a:ext cx="4368602" cy="2246224"/>
          </a:xfrm>
        </p:spPr>
        <p:txBody>
          <a:bodyPr anchor="b">
            <a:normAutofit/>
          </a:bodyPr>
          <a:lstStyle/>
          <a:p>
            <a:r>
              <a:rPr lang="en-GB" sz="5400" dirty="0">
                <a:latin typeface="Times New Roman" panose="02020603050405020304" pitchFamily="18" charset="0"/>
                <a:cs typeface="Times New Roman" panose="02020603050405020304" pitchFamily="18" charset="0"/>
              </a:rPr>
              <a:t>Case Management</a:t>
            </a:r>
            <a:endParaRPr lang="en-TC" sz="5400" dirty="0">
              <a:latin typeface="Times New Roman" panose="02020603050405020304" pitchFamily="18" charset="0"/>
              <a:cs typeface="Times New Roman" panose="02020603050405020304" pitchFamily="18" charset="0"/>
            </a:endParaRP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9EAB4CBF-41ED-4F4B-95D0-448131FC700D}"/>
              </a:ext>
            </a:extLst>
          </p:cNvPr>
          <p:cNvSpPr>
            <a:spLocks noGrp="1"/>
          </p:cNvSpPr>
          <p:nvPr>
            <p:ph idx="1"/>
          </p:nvPr>
        </p:nvSpPr>
        <p:spPr>
          <a:xfrm>
            <a:off x="640080" y="2872899"/>
            <a:ext cx="4243589" cy="3320668"/>
          </a:xfrm>
        </p:spPr>
        <p:txBody>
          <a:bodyPr>
            <a:normAutofit lnSpcReduction="10000"/>
          </a:bodyPr>
          <a:lstStyle/>
          <a:p>
            <a:r>
              <a:rPr lang="en-US" sz="2200" dirty="0">
                <a:latin typeface="Times New Roman" panose="02020603050405020304" pitchFamily="18" charset="0"/>
                <a:cs typeface="Times New Roman" panose="02020603050405020304" pitchFamily="18" charset="0"/>
              </a:rPr>
              <a:t>Assess, plan, coordinate and monitor services received by the  patients. </a:t>
            </a:r>
          </a:p>
          <a:p>
            <a:r>
              <a:rPr lang="en-US" sz="2200" dirty="0">
                <a:latin typeface="Times New Roman" panose="02020603050405020304" pitchFamily="18" charset="0"/>
                <a:cs typeface="Times New Roman" panose="02020603050405020304" pitchFamily="18" charset="0"/>
              </a:rPr>
              <a:t>Help provide an appropriate discharge plan.</a:t>
            </a:r>
          </a:p>
          <a:p>
            <a:r>
              <a:rPr lang="en-US" sz="2200" dirty="0">
                <a:latin typeface="Times New Roman" panose="02020603050405020304" pitchFamily="18" charset="0"/>
                <a:cs typeface="Times New Roman" panose="02020603050405020304" pitchFamily="18" charset="0"/>
              </a:rPr>
              <a:t>Evaluates all options for each patient and works closely with the physician and family members to assure that proper services will be in place at the time of discharge.</a:t>
            </a:r>
          </a:p>
        </p:txBody>
      </p:sp>
      <p:pic>
        <p:nvPicPr>
          <p:cNvPr id="5" name="Content Placeholder 4" descr="A picture containing vector graphics&#10;&#10;Description automatically generated">
            <a:extLst>
              <a:ext uri="{FF2B5EF4-FFF2-40B4-BE49-F238E27FC236}">
                <a16:creationId xmlns:a16="http://schemas.microsoft.com/office/drawing/2014/main" id="{6E96EEC5-08C8-EC4C-92E3-CEF474F8DE51}"/>
              </a:ext>
            </a:extLst>
          </p:cNvPr>
          <p:cNvPicPr>
            <a:picLocks noChangeAspect="1"/>
          </p:cNvPicPr>
          <p:nvPr/>
        </p:nvPicPr>
        <p:blipFill rotWithShape="1">
          <a:blip r:embed="rId4"/>
          <a:srcRect l="5348" r="789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Audio Recording 30 Nov 2021 at 2:57:54 AM" descr="Audio Recording 30 Nov 2021 at 2:57:54 AM">
            <a:hlinkClick r:id="" action="ppaction://media"/>
            <a:extLst>
              <a:ext uri="{FF2B5EF4-FFF2-40B4-BE49-F238E27FC236}">
                <a16:creationId xmlns:a16="http://schemas.microsoft.com/office/drawing/2014/main" id="{4199A6DA-BBB2-FA4E-8023-C719F5B1BE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75389" y="6050516"/>
            <a:ext cx="812800" cy="812800"/>
          </a:xfrm>
          <a:prstGeom prst="rect">
            <a:avLst/>
          </a:prstGeom>
        </p:spPr>
      </p:pic>
    </p:spTree>
    <p:extLst>
      <p:ext uri="{BB962C8B-B14F-4D97-AF65-F5344CB8AC3E}">
        <p14:creationId xmlns:p14="http://schemas.microsoft.com/office/powerpoint/2010/main" val="29490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2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E1D73-9188-3B4E-B036-F9A30EFB7009}"/>
              </a:ext>
            </a:extLst>
          </p:cNvPr>
          <p:cNvSpPr>
            <a:spLocks noGrp="1"/>
          </p:cNvSpPr>
          <p:nvPr>
            <p:ph type="title"/>
          </p:nvPr>
        </p:nvSpPr>
        <p:spPr>
          <a:xfrm>
            <a:off x="630936" y="640080"/>
            <a:ext cx="4818888" cy="1481328"/>
          </a:xfrm>
        </p:spPr>
        <p:txBody>
          <a:bodyPr anchor="b">
            <a:normAutofit/>
          </a:bodyPr>
          <a:lstStyle/>
          <a:p>
            <a:r>
              <a:rPr lang="en-TC" sz="5000">
                <a:latin typeface="Times New Roman" panose="02020603050405020304" pitchFamily="18" charset="0"/>
                <a:cs typeface="Times New Roman" panose="02020603050405020304" pitchFamily="18" charset="0"/>
              </a:rPr>
              <a:t>Work Cited Slide:</a:t>
            </a:r>
            <a:br>
              <a:rPr lang="en-TC" sz="5000">
                <a:latin typeface="Times New Roman" panose="02020603050405020304" pitchFamily="18" charset="0"/>
                <a:cs typeface="Times New Roman" panose="02020603050405020304" pitchFamily="18" charset="0"/>
              </a:rPr>
            </a:br>
            <a:endParaRPr lang="en-TC" sz="5000">
              <a:latin typeface="Times New Roman" panose="02020603050405020304" pitchFamily="18" charset="0"/>
              <a:cs typeface="Times New Roman" panose="02020603050405020304" pitchFamily="18" charset="0"/>
            </a:endParaRPr>
          </a:p>
        </p:txBody>
      </p:sp>
      <p:sp>
        <p:nvSpPr>
          <p:cNvPr id="1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577713-1F66-844C-84CF-BAA0394ACCC2}"/>
              </a:ext>
            </a:extLst>
          </p:cNvPr>
          <p:cNvSpPr>
            <a:spLocks noGrp="1"/>
          </p:cNvSpPr>
          <p:nvPr>
            <p:ph idx="1"/>
          </p:nvPr>
        </p:nvSpPr>
        <p:spPr>
          <a:xfrm>
            <a:off x="630936" y="2660904"/>
            <a:ext cx="4818888" cy="3547872"/>
          </a:xfrm>
        </p:spPr>
        <p:txBody>
          <a:bodyPr anchor="t">
            <a:normAutofit/>
          </a:bodyPr>
          <a:lstStyle/>
          <a:p>
            <a:r>
              <a:rPr lang="en-GB" sz="2200">
                <a:latin typeface="Times New Roman" panose="02020603050405020304" pitchFamily="18" charset="0"/>
                <a:cs typeface="Times New Roman" panose="02020603050405020304" pitchFamily="18" charset="0"/>
              </a:rPr>
              <a:t>Case Management Department. (n.d.). Retrieved from  	</a:t>
            </a:r>
            <a:r>
              <a:rPr lang="en-GB" sz="2200">
                <a:latin typeface="Times New Roman" panose="02020603050405020304" pitchFamily="18" charset="0"/>
                <a:cs typeface="Times New Roman" panose="02020603050405020304" pitchFamily="18" charset="0"/>
                <a:hlinkClick r:id="rId4"/>
              </a:rPr>
              <a:t>https://www.stjoeshealing.org/our-services/patient-care-services/case-management</a:t>
            </a:r>
            <a:endParaRPr lang="en-GB" sz="2200">
              <a:latin typeface="Times New Roman" panose="02020603050405020304" pitchFamily="18" charset="0"/>
              <a:cs typeface="Times New Roman" panose="02020603050405020304" pitchFamily="18" charset="0"/>
            </a:endParaRPr>
          </a:p>
          <a:p>
            <a:endParaRPr lang="en-GB" sz="2200">
              <a:latin typeface="Times New Roman" panose="02020603050405020304" pitchFamily="18" charset="0"/>
              <a:cs typeface="Times New Roman" panose="02020603050405020304" pitchFamily="18" charset="0"/>
            </a:endParaRPr>
          </a:p>
          <a:p>
            <a:pPr marL="0" indent="0">
              <a:buNone/>
            </a:pPr>
            <a:endParaRPr lang="en-GB" sz="2200">
              <a:latin typeface="Times New Roman" panose="02020603050405020304" pitchFamily="18" charset="0"/>
              <a:cs typeface="Times New Roman" panose="02020603050405020304" pitchFamily="18" charset="0"/>
            </a:endParaRPr>
          </a:p>
        </p:txBody>
      </p:sp>
      <p:pic>
        <p:nvPicPr>
          <p:cNvPr id="5" name="Picture 4" descr="A picture containing text, clipart&#10;&#10;Description automatically generated">
            <a:extLst>
              <a:ext uri="{FF2B5EF4-FFF2-40B4-BE49-F238E27FC236}">
                <a16:creationId xmlns:a16="http://schemas.microsoft.com/office/drawing/2014/main" id="{D17536B0-EEAB-9B4F-B2D2-0FD679C4FE6A}"/>
              </a:ext>
            </a:extLst>
          </p:cNvPr>
          <p:cNvPicPr>
            <a:picLocks noChangeAspect="1"/>
          </p:cNvPicPr>
          <p:nvPr/>
        </p:nvPicPr>
        <p:blipFill>
          <a:blip r:embed="rId5"/>
          <a:stretch>
            <a:fillRect/>
          </a:stretch>
        </p:blipFill>
        <p:spPr>
          <a:xfrm>
            <a:off x="6099048" y="1880018"/>
            <a:ext cx="5458968" cy="3097963"/>
          </a:xfrm>
          <a:prstGeom prst="rect">
            <a:avLst/>
          </a:prstGeom>
        </p:spPr>
      </p:pic>
      <p:pic>
        <p:nvPicPr>
          <p:cNvPr id="6" name="Audio Recording 30 Nov 2021 at 2:59:49 AM" descr="Audio Recording 30 Nov 2021 at 2:59:49 AM">
            <a:hlinkClick r:id="" action="ppaction://media"/>
            <a:extLst>
              <a:ext uri="{FF2B5EF4-FFF2-40B4-BE49-F238E27FC236}">
                <a16:creationId xmlns:a16="http://schemas.microsoft.com/office/drawing/2014/main" id="{ADBAFFDD-3A28-3B4D-932D-9F5C4CD5CF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79200" y="6045200"/>
            <a:ext cx="812800" cy="812800"/>
          </a:xfrm>
          <a:prstGeom prst="rect">
            <a:avLst/>
          </a:prstGeom>
        </p:spPr>
      </p:pic>
    </p:spTree>
    <p:extLst>
      <p:ext uri="{BB962C8B-B14F-4D97-AF65-F5344CB8AC3E}">
        <p14:creationId xmlns:p14="http://schemas.microsoft.com/office/powerpoint/2010/main" val="25864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TotalTime>
  <Words>372</Words>
  <Application>Microsoft Macintosh PowerPoint</Application>
  <PresentationFormat>Widescreen</PresentationFormat>
  <Paragraphs>36</Paragraphs>
  <Slides>7</Slides>
  <Notes>1</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Wingdings</vt:lpstr>
      <vt:lpstr>Office Theme</vt:lpstr>
      <vt:lpstr>Stellisha Thomas</vt:lpstr>
      <vt:lpstr>Background Information on St. Joseph Hospital</vt:lpstr>
      <vt:lpstr>The Patient Care Services Include: </vt:lpstr>
      <vt:lpstr>The Patient Care Services Include Con’t: </vt:lpstr>
      <vt:lpstr>Amoy Edgar  Certified Nursing Assistant </vt:lpstr>
      <vt:lpstr>Case Management</vt:lpstr>
      <vt:lpstr>Work Cited Slide: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Stellisha Thomas</dc:title>
  <dc:creator>Stellisha Thomas</dc:creator>
  <cp:lastModifiedBy>Stellisha Thomas</cp:lastModifiedBy>
  <cp:revision>2</cp:revision>
  <dcterms:created xsi:type="dcterms:W3CDTF">2021-11-27T21:51:40Z</dcterms:created>
  <dcterms:modified xsi:type="dcterms:W3CDTF">2021-11-30T08:02:12Z</dcterms:modified>
</cp:coreProperties>
</file>